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70" r:id="rId1"/>
    <p:sldMasterId id="2147483671" r:id="rId2"/>
  </p:sldMasterIdLst>
  <p:notesMasterIdLst>
    <p:notesMasterId r:id="rId37"/>
  </p:notesMasterIdLst>
  <p:sldIdLst>
    <p:sldId id="256" r:id="rId3"/>
    <p:sldId id="257" r:id="rId4"/>
    <p:sldId id="298" r:id="rId5"/>
    <p:sldId id="258" r:id="rId6"/>
    <p:sldId id="295" r:id="rId7"/>
    <p:sldId id="259" r:id="rId8"/>
    <p:sldId id="260" r:id="rId9"/>
    <p:sldId id="261" r:id="rId10"/>
    <p:sldId id="264" r:id="rId11"/>
    <p:sldId id="263" r:id="rId12"/>
    <p:sldId id="262" r:id="rId13"/>
    <p:sldId id="266" r:id="rId14"/>
    <p:sldId id="269" r:id="rId15"/>
    <p:sldId id="270" r:id="rId16"/>
    <p:sldId id="271" r:id="rId17"/>
    <p:sldId id="272" r:id="rId18"/>
    <p:sldId id="296" r:id="rId19"/>
    <p:sldId id="275" r:id="rId20"/>
    <p:sldId id="265" r:id="rId21"/>
    <p:sldId id="294" r:id="rId22"/>
    <p:sldId id="297" r:id="rId23"/>
    <p:sldId id="267" r:id="rId24"/>
    <p:sldId id="283" r:id="rId25"/>
    <p:sldId id="284" r:id="rId26"/>
    <p:sldId id="285" r:id="rId27"/>
    <p:sldId id="286" r:id="rId28"/>
    <p:sldId id="287" r:id="rId29"/>
    <p:sldId id="288" r:id="rId30"/>
    <p:sldId id="289" r:id="rId31"/>
    <p:sldId id="290" r:id="rId32"/>
    <p:sldId id="291" r:id="rId33"/>
    <p:sldId id="292" r:id="rId34"/>
    <p:sldId id="274" r:id="rId35"/>
    <p:sldId id="293" r:id="rId36"/>
  </p:sldIdLst>
  <p:sldSz cx="9144000" cy="5143500" type="screen16x9"/>
  <p:notesSz cx="6858000" cy="9144000"/>
  <p:embeddedFontLst>
    <p:embeddedFont>
      <p:font typeface="Arial Nova" panose="020B0504020202020204" pitchFamily="34" charset="0"/>
      <p:regular r:id="rId38"/>
      <p:bold r:id="rId39"/>
      <p:italic r:id="rId40"/>
      <p:boldItalic r:id="rId41"/>
    </p:embeddedFont>
    <p:embeddedFont>
      <p:font typeface="Cambria Math" panose="02040503050406030204" pitchFamily="18" charset="0"/>
      <p:regular r:id="rId42"/>
    </p:embeddedFont>
    <p:embeddedFont>
      <p:font typeface="Fira Sans Condensed" panose="020B0604020202020204" charset="0"/>
      <p:regular r:id="rId43"/>
      <p:bold r:id="rId44"/>
      <p:italic r:id="rId45"/>
      <p:boldItalic r:id="rId46"/>
    </p:embeddedFont>
    <p:embeddedFont>
      <p:font typeface="Fira Sans Extra Condensed Medium" panose="020B0604020202020204" charset="0"/>
      <p:regular r:id="rId47"/>
      <p:bold r:id="rId48"/>
      <p:italic r:id="rId49"/>
      <p:boldItalic r:id="rId50"/>
    </p:embeddedFont>
    <p:embeddedFont>
      <p:font typeface="Muli" panose="02000503040000020004" pitchFamily="2" charset="0"/>
      <p:italic r:id="rId51"/>
    </p:embeddedFont>
    <p:embeddedFont>
      <p:font typeface="Proxima Nova" panose="020B0604020202020204" charset="0"/>
      <p:regular r:id="rId52"/>
      <p:bold r:id="rId53"/>
      <p:italic r:id="rId54"/>
      <p:boldItalic r:id="rId55"/>
    </p:embeddedFont>
    <p:embeddedFont>
      <p:font typeface="Proxima Nova Semibold" panose="020B0604020202020204" charset="0"/>
      <p:regular r:id="rId56"/>
      <p:bold r:id="rId57"/>
      <p:boldItalic r:id="rId58"/>
    </p:embeddedFont>
    <p:embeddedFont>
      <p:font typeface="Raleway" panose="020B0803030101060003" pitchFamily="34" charset="0"/>
      <p:regular r:id="rId59"/>
      <p:bold r:id="rId60"/>
      <p:italic r:id="rId61"/>
      <p:boldItalic r:id="rId62"/>
    </p:embeddedFont>
    <p:embeddedFont>
      <p:font typeface="Raleway Thin" panose="020B0604020202020204" charset="0"/>
      <p:regular r:id="rId63"/>
      <p:bold r:id="rId64"/>
      <p:italic r:id="rId65"/>
      <p:boldItalic r:id="rId66"/>
    </p:embeddedFont>
    <p:embeddedFont>
      <p:font typeface="Roboto Condensed Light" panose="02000000000000000000" pitchFamily="2" charset="0"/>
      <p:regular r:id="rId67"/>
      <p:italic r:id="rId68"/>
    </p:embeddedFont>
    <p:embeddedFont>
      <p:font typeface="Squada One" panose="020B0604020202020204" charset="0"/>
      <p:regular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907">
          <p15:clr>
            <a:srgbClr val="9AA0A6"/>
          </p15:clr>
        </p15:guide>
        <p15:guide id="2" orient="horz" pos="1790">
          <p15:clr>
            <a:srgbClr val="9AA0A6"/>
          </p15:clr>
        </p15:guide>
        <p15:guide id="3" orient="horz" pos="1148">
          <p15:clr>
            <a:srgbClr val="9AA0A6"/>
          </p15:clr>
        </p15:guide>
        <p15:guide id="4" pos="2880">
          <p15:clr>
            <a:srgbClr val="9AA0A6"/>
          </p15:clr>
        </p15:guide>
        <p15:guide id="5" orient="horz" pos="145">
          <p15:clr>
            <a:srgbClr val="9AA0A6"/>
          </p15:clr>
        </p15:guide>
        <p15:guide id="6" orient="horz" pos="2526">
          <p15:clr>
            <a:srgbClr val="9AA0A6"/>
          </p15:clr>
        </p15:guide>
        <p15:guide id="7" orient="horz" pos="1469">
          <p15:clr>
            <a:srgbClr val="9AA0A6"/>
          </p15:clr>
        </p15:guide>
        <p15:guide id="8" orient="horz" pos="2795">
          <p15:clr>
            <a:srgbClr val="9AA0A6"/>
          </p15:clr>
        </p15:guide>
        <p15:guide id="9" orient="horz" pos="2146">
          <p15:clr>
            <a:srgbClr val="9AA0A6"/>
          </p15:clr>
        </p15:guide>
        <p15:guide id="10" orient="horz" pos="2686">
          <p15:clr>
            <a:srgbClr val="9AA0A6"/>
          </p15:clr>
        </p15:guide>
        <p15:guide id="11" orient="horz" pos="1106">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87CA7A5-7A11-496E-A6B4-AF96888346B1}">
  <a:tblStyle styleId="{A87CA7A5-7A11-496E-A6B4-AF96888346B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104" d="100"/>
          <a:sy n="104" d="100"/>
        </p:scale>
        <p:origin x="842" y="36"/>
      </p:cViewPr>
      <p:guideLst>
        <p:guide orient="horz" pos="907"/>
        <p:guide orient="horz" pos="1790"/>
        <p:guide orient="horz" pos="1148"/>
        <p:guide pos="2880"/>
        <p:guide orient="horz" pos="145"/>
        <p:guide orient="horz" pos="2526"/>
        <p:guide orient="horz" pos="1469"/>
        <p:guide orient="horz" pos="2795"/>
        <p:guide orient="horz" pos="2146"/>
        <p:guide orient="horz" pos="2686"/>
        <p:guide orient="horz" pos="1106"/>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5.fntdata"/><Relationship Id="rId47" Type="http://schemas.openxmlformats.org/officeDocument/2006/relationships/font" Target="fonts/font10.fntdata"/><Relationship Id="rId63" Type="http://schemas.openxmlformats.org/officeDocument/2006/relationships/font" Target="fonts/font26.fntdata"/><Relationship Id="rId68" Type="http://schemas.openxmlformats.org/officeDocument/2006/relationships/font" Target="fonts/font31.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font" Target="fonts/font21.fntdata"/><Relationship Id="rId66" Type="http://schemas.openxmlformats.org/officeDocument/2006/relationships/font" Target="fonts/font29.fntdata"/><Relationship Id="rId5" Type="http://schemas.openxmlformats.org/officeDocument/2006/relationships/slide" Target="slides/slide3.xml"/><Relationship Id="rId61"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font" Target="fonts/font19.fntdata"/><Relationship Id="rId64" Type="http://schemas.openxmlformats.org/officeDocument/2006/relationships/font" Target="fonts/font27.fntdata"/><Relationship Id="rId69" Type="http://schemas.openxmlformats.org/officeDocument/2006/relationships/font" Target="fonts/font32.fntdata"/><Relationship Id="rId8" Type="http://schemas.openxmlformats.org/officeDocument/2006/relationships/slide" Target="slides/slide6.xml"/><Relationship Id="rId51" Type="http://schemas.openxmlformats.org/officeDocument/2006/relationships/font" Target="fonts/font14.fntdata"/><Relationship Id="rId72"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1.fntdata"/><Relationship Id="rId46" Type="http://schemas.openxmlformats.org/officeDocument/2006/relationships/font" Target="fonts/font9.fntdata"/><Relationship Id="rId59" Type="http://schemas.openxmlformats.org/officeDocument/2006/relationships/font" Target="fonts/font22.fntdata"/><Relationship Id="rId67" Type="http://schemas.openxmlformats.org/officeDocument/2006/relationships/font" Target="fonts/font30.fntdata"/><Relationship Id="rId20" Type="http://schemas.openxmlformats.org/officeDocument/2006/relationships/slide" Target="slides/slide18.xml"/><Relationship Id="rId41" Type="http://schemas.openxmlformats.org/officeDocument/2006/relationships/font" Target="fonts/font4.fntdata"/><Relationship Id="rId54" Type="http://schemas.openxmlformats.org/officeDocument/2006/relationships/font" Target="fonts/font17.fntdata"/><Relationship Id="rId62" Type="http://schemas.openxmlformats.org/officeDocument/2006/relationships/font" Target="fonts/font25.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2.fntdata"/><Relationship Id="rId57" Type="http://schemas.openxmlformats.org/officeDocument/2006/relationships/font" Target="fonts/font20.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7.fntdata"/><Relationship Id="rId52" Type="http://schemas.openxmlformats.org/officeDocument/2006/relationships/font" Target="fonts/font15.fntdata"/><Relationship Id="rId60" Type="http://schemas.openxmlformats.org/officeDocument/2006/relationships/font" Target="fonts/font23.fntdata"/><Relationship Id="rId65" Type="http://schemas.openxmlformats.org/officeDocument/2006/relationships/font" Target="fonts/font28.fntdata"/><Relationship Id="rId73"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2.fntdata"/><Relationship Id="rId34" Type="http://schemas.openxmlformats.org/officeDocument/2006/relationships/slide" Target="slides/slide32.xml"/><Relationship Id="rId50" Type="http://schemas.openxmlformats.org/officeDocument/2006/relationships/font" Target="fonts/font13.fntdata"/><Relationship Id="rId55" Type="http://schemas.openxmlformats.org/officeDocument/2006/relationships/font" Target="fonts/font18.fntdata"/><Relationship Id="rId7" Type="http://schemas.openxmlformats.org/officeDocument/2006/relationships/slide" Target="slides/slide5.xml"/><Relationship Id="rId7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
        <p:cNvGrpSpPr/>
        <p:nvPr/>
      </p:nvGrpSpPr>
      <p:grpSpPr>
        <a:xfrm>
          <a:off x="0" y="0"/>
          <a:ext cx="0" cy="0"/>
          <a:chOff x="0" y="0"/>
          <a:chExt cx="0" cy="0"/>
        </a:xfrm>
      </p:grpSpPr>
      <p:sp>
        <p:nvSpPr>
          <p:cNvPr id="108" name="Google Shape;108;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 name="Google Shape;109;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Google Shape;234;g60166f7374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 name="Google Shape;235;g60166f7374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57207a613d_0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57207a613d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
        <p:cNvGrpSpPr/>
        <p:nvPr/>
      </p:nvGrpSpPr>
      <p:grpSpPr>
        <a:xfrm>
          <a:off x="0" y="0"/>
          <a:ext cx="0" cy="0"/>
          <a:chOff x="0" y="0"/>
          <a:chExt cx="0" cy="0"/>
        </a:xfrm>
      </p:grpSpPr>
      <p:sp>
        <p:nvSpPr>
          <p:cNvPr id="420" name="Google Shape;420;g60166f7374_0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 name="Google Shape;421;g60166f7374_0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Google Shape;450;g60166f7374_0_5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 name="Google Shape;451;g60166f7374_0_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59cbec6596_0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 name="Google Shape;506;g59cbec6596_0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57d11bbb88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57d11bbb88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66610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59cbec6596_0_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59cbec6596_0_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59cbec6596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59cbec6596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5ffe78b360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5ffe78b360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
        <p:cNvGrpSpPr/>
        <p:nvPr/>
      </p:nvGrpSpPr>
      <p:grpSpPr>
        <a:xfrm>
          <a:off x="0" y="0"/>
          <a:ext cx="0" cy="0"/>
          <a:chOff x="0" y="0"/>
          <a:chExt cx="0" cy="0"/>
        </a:xfrm>
      </p:grpSpPr>
      <p:sp>
        <p:nvSpPr>
          <p:cNvPr id="1866" name="Google Shape;1866;g60166f7374_0_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7" name="Google Shape;1867;g60166f7374_0_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1"/>
        <p:cNvGrpSpPr/>
        <p:nvPr/>
      </p:nvGrpSpPr>
      <p:grpSpPr>
        <a:xfrm>
          <a:off x="0" y="0"/>
          <a:ext cx="0" cy="0"/>
          <a:chOff x="0" y="0"/>
          <a:chExt cx="0" cy="0"/>
        </a:xfrm>
      </p:grpSpPr>
      <p:sp>
        <p:nvSpPr>
          <p:cNvPr id="1882" name="Google Shape;1882;g60166f7374_0_9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3" name="Google Shape;1883;g60166f7374_0_9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7"/>
        <p:cNvGrpSpPr/>
        <p:nvPr/>
      </p:nvGrpSpPr>
      <p:grpSpPr>
        <a:xfrm>
          <a:off x="0" y="0"/>
          <a:ext cx="0" cy="0"/>
          <a:chOff x="0" y="0"/>
          <a:chExt cx="0" cy="0"/>
        </a:xfrm>
      </p:grpSpPr>
      <p:sp>
        <p:nvSpPr>
          <p:cNvPr id="2498" name="Google Shape;2498;g60166f7374_0_1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9" name="Google Shape;2499;g60166f7374_0_1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8"/>
        <p:cNvGrpSpPr/>
        <p:nvPr/>
      </p:nvGrpSpPr>
      <p:grpSpPr>
        <a:xfrm>
          <a:off x="0" y="0"/>
          <a:ext cx="0" cy="0"/>
          <a:chOff x="0" y="0"/>
          <a:chExt cx="0" cy="0"/>
        </a:xfrm>
      </p:grpSpPr>
      <p:sp>
        <p:nvSpPr>
          <p:cNvPr id="4989" name="Google Shape;4989;g60166f7374_0_40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0" name="Google Shape;4990;g60166f7374_0_4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5"/>
        <p:cNvGrpSpPr/>
        <p:nvPr/>
      </p:nvGrpSpPr>
      <p:grpSpPr>
        <a:xfrm>
          <a:off x="0" y="0"/>
          <a:ext cx="0" cy="0"/>
          <a:chOff x="0" y="0"/>
          <a:chExt cx="0" cy="0"/>
        </a:xfrm>
      </p:grpSpPr>
      <p:sp>
        <p:nvSpPr>
          <p:cNvPr id="5366" name="Google Shape;5366;g60166f7374_0_4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7" name="Google Shape;5367;g60166f7374_0_4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6"/>
        <p:cNvGrpSpPr/>
        <p:nvPr/>
      </p:nvGrpSpPr>
      <p:grpSpPr>
        <a:xfrm>
          <a:off x="0" y="0"/>
          <a:ext cx="0" cy="0"/>
          <a:chOff x="0" y="0"/>
          <a:chExt cx="0" cy="0"/>
        </a:xfrm>
      </p:grpSpPr>
      <p:sp>
        <p:nvSpPr>
          <p:cNvPr id="5797" name="Google Shape;5797;g60166f7374_0_48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8" name="Google Shape;5798;g60166f7374_0_4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9"/>
        <p:cNvGrpSpPr/>
        <p:nvPr/>
      </p:nvGrpSpPr>
      <p:grpSpPr>
        <a:xfrm>
          <a:off x="0" y="0"/>
          <a:ext cx="0" cy="0"/>
          <a:chOff x="0" y="0"/>
          <a:chExt cx="0" cy="0"/>
        </a:xfrm>
      </p:grpSpPr>
      <p:sp>
        <p:nvSpPr>
          <p:cNvPr id="6590" name="Google Shape;6590;g60166f7374_0_5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1" name="Google Shape;6591;g60166f7374_0_5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0"/>
        <p:cNvGrpSpPr/>
        <p:nvPr/>
      </p:nvGrpSpPr>
      <p:grpSpPr>
        <a:xfrm>
          <a:off x="0" y="0"/>
          <a:ext cx="0" cy="0"/>
          <a:chOff x="0" y="0"/>
          <a:chExt cx="0" cy="0"/>
        </a:xfrm>
      </p:grpSpPr>
      <p:sp>
        <p:nvSpPr>
          <p:cNvPr id="7331" name="Google Shape;7331;g60166f7374_0_64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2" name="Google Shape;7332;g60166f7374_0_6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3"/>
        <p:cNvGrpSpPr/>
        <p:nvPr/>
      </p:nvGrpSpPr>
      <p:grpSpPr>
        <a:xfrm>
          <a:off x="0" y="0"/>
          <a:ext cx="0" cy="0"/>
          <a:chOff x="0" y="0"/>
          <a:chExt cx="0" cy="0"/>
        </a:xfrm>
      </p:grpSpPr>
      <p:sp>
        <p:nvSpPr>
          <p:cNvPr id="8024" name="Google Shape;8024;g60166f7374_0_7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25" name="Google Shape;8025;g60166f7374_0_7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166f7374_4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166f7374_4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785593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5"/>
        <p:cNvGrpSpPr/>
        <p:nvPr/>
      </p:nvGrpSpPr>
      <p:grpSpPr>
        <a:xfrm>
          <a:off x="0" y="0"/>
          <a:ext cx="0" cy="0"/>
          <a:chOff x="0" y="0"/>
          <a:chExt cx="0" cy="0"/>
        </a:xfrm>
      </p:grpSpPr>
      <p:sp>
        <p:nvSpPr>
          <p:cNvPr id="8326" name="Google Shape;8326;g60166f7374_0_7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7" name="Google Shape;8327;g60166f7374_0_7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59cbec6596_0_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59cbec6596_0_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9"/>
        <p:cNvGrpSpPr/>
        <p:nvPr/>
      </p:nvGrpSpPr>
      <p:grpSpPr>
        <a:xfrm>
          <a:off x="0" y="0"/>
          <a:ext cx="0" cy="0"/>
          <a:chOff x="0" y="0"/>
          <a:chExt cx="0" cy="0"/>
        </a:xfrm>
      </p:grpSpPr>
      <p:sp>
        <p:nvSpPr>
          <p:cNvPr id="8960" name="Google Shape;8960;g60166f7374_0_8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1" name="Google Shape;8961;g60166f7374_0_8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ffe78b3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ffe78b3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06715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g60166f7374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 name="Google Shape;147;g60166f7374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514ea948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514ea948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564156046e_0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564156046e_0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g60166f7374_2_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g60166f7374_2_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p:cSld name="CUSTOM_7">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42000" y="1472625"/>
            <a:ext cx="7260000" cy="17823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6000"/>
              <a:buNone/>
              <a:defRPr sz="3600">
                <a:solidFill>
                  <a:schemeClr val="accent2"/>
                </a:solidFill>
              </a:defRPr>
            </a:lvl1pPr>
            <a:lvl2pPr lvl="1" rtl="0">
              <a:spcBef>
                <a:spcPts val="0"/>
              </a:spcBef>
              <a:spcAft>
                <a:spcPts val="0"/>
              </a:spcAft>
              <a:buClr>
                <a:srgbClr val="434343"/>
              </a:buClr>
              <a:buSzPts val="5200"/>
              <a:buNone/>
              <a:defRPr sz="5200">
                <a:solidFill>
                  <a:srgbClr val="434343"/>
                </a:solidFill>
              </a:defRPr>
            </a:lvl2pPr>
            <a:lvl3pPr lvl="2" rtl="0">
              <a:spcBef>
                <a:spcPts val="0"/>
              </a:spcBef>
              <a:spcAft>
                <a:spcPts val="0"/>
              </a:spcAft>
              <a:buClr>
                <a:srgbClr val="434343"/>
              </a:buClr>
              <a:buSzPts val="5200"/>
              <a:buNone/>
              <a:defRPr sz="5200">
                <a:solidFill>
                  <a:srgbClr val="434343"/>
                </a:solidFill>
              </a:defRPr>
            </a:lvl3pPr>
            <a:lvl4pPr lvl="3" rtl="0">
              <a:spcBef>
                <a:spcPts val="0"/>
              </a:spcBef>
              <a:spcAft>
                <a:spcPts val="0"/>
              </a:spcAft>
              <a:buClr>
                <a:srgbClr val="434343"/>
              </a:buClr>
              <a:buSzPts val="5200"/>
              <a:buNone/>
              <a:defRPr sz="5200">
                <a:solidFill>
                  <a:srgbClr val="434343"/>
                </a:solidFill>
              </a:defRPr>
            </a:lvl4pPr>
            <a:lvl5pPr lvl="4" rtl="0">
              <a:spcBef>
                <a:spcPts val="0"/>
              </a:spcBef>
              <a:spcAft>
                <a:spcPts val="0"/>
              </a:spcAft>
              <a:buClr>
                <a:srgbClr val="434343"/>
              </a:buClr>
              <a:buSzPts val="5200"/>
              <a:buNone/>
              <a:defRPr sz="5200">
                <a:solidFill>
                  <a:srgbClr val="434343"/>
                </a:solidFill>
              </a:defRPr>
            </a:lvl5pPr>
            <a:lvl6pPr lvl="5" rtl="0">
              <a:spcBef>
                <a:spcPts val="0"/>
              </a:spcBef>
              <a:spcAft>
                <a:spcPts val="0"/>
              </a:spcAft>
              <a:buClr>
                <a:srgbClr val="434343"/>
              </a:buClr>
              <a:buSzPts val="5200"/>
              <a:buNone/>
              <a:defRPr sz="5200">
                <a:solidFill>
                  <a:srgbClr val="434343"/>
                </a:solidFill>
              </a:defRPr>
            </a:lvl6pPr>
            <a:lvl7pPr lvl="6" rtl="0">
              <a:spcBef>
                <a:spcPts val="0"/>
              </a:spcBef>
              <a:spcAft>
                <a:spcPts val="0"/>
              </a:spcAft>
              <a:buClr>
                <a:srgbClr val="434343"/>
              </a:buClr>
              <a:buSzPts val="5200"/>
              <a:buNone/>
              <a:defRPr sz="5200">
                <a:solidFill>
                  <a:srgbClr val="434343"/>
                </a:solidFill>
              </a:defRPr>
            </a:lvl7pPr>
            <a:lvl8pPr lvl="7" rtl="0">
              <a:spcBef>
                <a:spcPts val="0"/>
              </a:spcBef>
              <a:spcAft>
                <a:spcPts val="0"/>
              </a:spcAft>
              <a:buClr>
                <a:srgbClr val="434343"/>
              </a:buClr>
              <a:buSzPts val="5200"/>
              <a:buNone/>
              <a:defRPr sz="5200">
                <a:solidFill>
                  <a:srgbClr val="434343"/>
                </a:solidFill>
              </a:defRPr>
            </a:lvl8pPr>
            <a:lvl9pPr lvl="8" rtl="0">
              <a:spcBef>
                <a:spcPts val="0"/>
              </a:spcBef>
              <a:spcAft>
                <a:spcPts val="0"/>
              </a:spcAft>
              <a:buClr>
                <a:srgbClr val="434343"/>
              </a:buClr>
              <a:buSzPts val="5200"/>
              <a:buNone/>
              <a:defRPr sz="5200">
                <a:solidFill>
                  <a:srgbClr val="434343"/>
                </a:solidFill>
              </a:defRPr>
            </a:lvl9pPr>
          </a:lstStyle>
          <a:p>
            <a:endParaRPr/>
          </a:p>
        </p:txBody>
      </p:sp>
      <p:sp>
        <p:nvSpPr>
          <p:cNvPr id="10" name="Google Shape;10;p2"/>
          <p:cNvSpPr txBox="1">
            <a:spLocks noGrp="1"/>
          </p:cNvSpPr>
          <p:nvPr>
            <p:ph type="subTitle" idx="1"/>
          </p:nvPr>
        </p:nvSpPr>
        <p:spPr>
          <a:xfrm>
            <a:off x="2870100" y="2977800"/>
            <a:ext cx="3403800" cy="71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dirty="0"/>
          </a:p>
        </p:txBody>
      </p:sp>
      <p:pic>
        <p:nvPicPr>
          <p:cNvPr id="3" name="Picture 2" descr="A picture containing text&#10;&#10;Description automatically generated">
            <a:extLst>
              <a:ext uri="{FF2B5EF4-FFF2-40B4-BE49-F238E27FC236}">
                <a16:creationId xmlns:a16="http://schemas.microsoft.com/office/drawing/2014/main" id="{3B6FC3CA-5C00-4273-B787-8058ABCB79AE}"/>
              </a:ext>
            </a:extLst>
          </p:cNvPr>
          <p:cNvPicPr>
            <a:picLocks noChangeAspect="1"/>
          </p:cNvPicPr>
          <p:nvPr userDrawn="1"/>
        </p:nvPicPr>
        <p:blipFill>
          <a:blip r:embed="rId2"/>
          <a:stretch>
            <a:fillRect/>
          </a:stretch>
        </p:blipFill>
        <p:spPr>
          <a:xfrm>
            <a:off x="7504726" y="246317"/>
            <a:ext cx="1456947" cy="359665"/>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IX COLUMNS">
  <p:cSld name="CUSTOM_22">
    <p:spTree>
      <p:nvGrpSpPr>
        <p:cNvPr id="1" name="Shape 61"/>
        <p:cNvGrpSpPr/>
        <p:nvPr/>
      </p:nvGrpSpPr>
      <p:grpSpPr>
        <a:xfrm>
          <a:off x="0" y="0"/>
          <a:ext cx="0" cy="0"/>
          <a:chOff x="0" y="0"/>
          <a:chExt cx="0" cy="0"/>
        </a:xfrm>
      </p:grpSpPr>
      <p:sp>
        <p:nvSpPr>
          <p:cNvPr id="62" name="Google Shape;62;p11"/>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3" name="Google Shape;63;p11"/>
          <p:cNvSpPr txBox="1">
            <a:spLocks noGrp="1"/>
          </p:cNvSpPr>
          <p:nvPr>
            <p:ph type="ctrTitle"/>
          </p:nvPr>
        </p:nvSpPr>
        <p:spPr>
          <a:xfrm>
            <a:off x="1226979"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4" name="Google Shape;64;p11"/>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5" name="Google Shape;65;p11"/>
          <p:cNvSpPr txBox="1">
            <a:spLocks noGrp="1"/>
          </p:cNvSpPr>
          <p:nvPr>
            <p:ph type="ctrTitle" idx="3"/>
          </p:nvPr>
        </p:nvSpPr>
        <p:spPr>
          <a:xfrm>
            <a:off x="3718866"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66" name="Google Shape;66;p11"/>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7" name="Google Shape;67;p11"/>
          <p:cNvSpPr txBox="1">
            <a:spLocks noGrp="1"/>
          </p:cNvSpPr>
          <p:nvPr>
            <p:ph type="ctrTitle" idx="5"/>
          </p:nvPr>
        </p:nvSpPr>
        <p:spPr>
          <a:xfrm>
            <a:off x="6418080" y="1699675"/>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68" name="Google Shape;68;p11"/>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69" name="Google Shape;69;p11"/>
          <p:cNvSpPr txBox="1">
            <a:spLocks noGrp="1"/>
          </p:cNvSpPr>
          <p:nvPr>
            <p:ph type="ctrTitle" idx="7"/>
          </p:nvPr>
        </p:nvSpPr>
        <p:spPr>
          <a:xfrm>
            <a:off x="1226979"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0" name="Google Shape;70;p11"/>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1" name="Google Shape;71;p11"/>
          <p:cNvSpPr txBox="1">
            <a:spLocks noGrp="1"/>
          </p:cNvSpPr>
          <p:nvPr>
            <p:ph type="ctrTitle" idx="9"/>
          </p:nvPr>
        </p:nvSpPr>
        <p:spPr>
          <a:xfrm>
            <a:off x="3718866"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Font typeface="Raleway"/>
              <a:buNone/>
              <a:defRPr sz="1600" b="1">
                <a:latin typeface="Raleway"/>
                <a:ea typeface="Raleway"/>
                <a:cs typeface="Raleway"/>
                <a:sym typeface="Raleway"/>
              </a:defRPr>
            </a:lvl2pPr>
            <a:lvl3pPr lvl="2" rtl="0">
              <a:spcBef>
                <a:spcPts val="0"/>
              </a:spcBef>
              <a:spcAft>
                <a:spcPts val="0"/>
              </a:spcAft>
              <a:buSzPts val="1600"/>
              <a:buFont typeface="Raleway"/>
              <a:buNone/>
              <a:defRPr sz="1600" b="1">
                <a:latin typeface="Raleway"/>
                <a:ea typeface="Raleway"/>
                <a:cs typeface="Raleway"/>
                <a:sym typeface="Raleway"/>
              </a:defRPr>
            </a:lvl3pPr>
            <a:lvl4pPr lvl="3" rtl="0">
              <a:spcBef>
                <a:spcPts val="0"/>
              </a:spcBef>
              <a:spcAft>
                <a:spcPts val="0"/>
              </a:spcAft>
              <a:buSzPts val="1600"/>
              <a:buFont typeface="Raleway"/>
              <a:buNone/>
              <a:defRPr sz="1600" b="1">
                <a:latin typeface="Raleway"/>
                <a:ea typeface="Raleway"/>
                <a:cs typeface="Raleway"/>
                <a:sym typeface="Raleway"/>
              </a:defRPr>
            </a:lvl4pPr>
            <a:lvl5pPr lvl="4" rtl="0">
              <a:spcBef>
                <a:spcPts val="0"/>
              </a:spcBef>
              <a:spcAft>
                <a:spcPts val="0"/>
              </a:spcAft>
              <a:buSzPts val="1600"/>
              <a:buFont typeface="Raleway"/>
              <a:buNone/>
              <a:defRPr sz="1600" b="1">
                <a:latin typeface="Raleway"/>
                <a:ea typeface="Raleway"/>
                <a:cs typeface="Raleway"/>
                <a:sym typeface="Raleway"/>
              </a:defRPr>
            </a:lvl5pPr>
            <a:lvl6pPr lvl="5" rtl="0">
              <a:spcBef>
                <a:spcPts val="0"/>
              </a:spcBef>
              <a:spcAft>
                <a:spcPts val="0"/>
              </a:spcAft>
              <a:buSzPts val="1600"/>
              <a:buFont typeface="Raleway"/>
              <a:buNone/>
              <a:defRPr sz="1600" b="1">
                <a:latin typeface="Raleway"/>
                <a:ea typeface="Raleway"/>
                <a:cs typeface="Raleway"/>
                <a:sym typeface="Raleway"/>
              </a:defRPr>
            </a:lvl6pPr>
            <a:lvl7pPr lvl="6" rtl="0">
              <a:spcBef>
                <a:spcPts val="0"/>
              </a:spcBef>
              <a:spcAft>
                <a:spcPts val="0"/>
              </a:spcAft>
              <a:buSzPts val="1600"/>
              <a:buFont typeface="Raleway"/>
              <a:buNone/>
              <a:defRPr sz="1600" b="1">
                <a:latin typeface="Raleway"/>
                <a:ea typeface="Raleway"/>
                <a:cs typeface="Raleway"/>
                <a:sym typeface="Raleway"/>
              </a:defRPr>
            </a:lvl7pPr>
            <a:lvl8pPr lvl="7" rtl="0">
              <a:spcBef>
                <a:spcPts val="0"/>
              </a:spcBef>
              <a:spcAft>
                <a:spcPts val="0"/>
              </a:spcAft>
              <a:buSzPts val="1600"/>
              <a:buFont typeface="Raleway"/>
              <a:buNone/>
              <a:defRPr sz="1600" b="1">
                <a:latin typeface="Raleway"/>
                <a:ea typeface="Raleway"/>
                <a:cs typeface="Raleway"/>
                <a:sym typeface="Raleway"/>
              </a:defRPr>
            </a:lvl8pPr>
            <a:lvl9pPr lvl="8"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72" name="Google Shape;72;p11"/>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73" name="Google Shape;73;p11"/>
          <p:cNvSpPr txBox="1">
            <a:spLocks noGrp="1"/>
          </p:cNvSpPr>
          <p:nvPr>
            <p:ph type="ctrTitle" idx="14"/>
          </p:nvPr>
        </p:nvSpPr>
        <p:spPr>
          <a:xfrm>
            <a:off x="6418080" y="3176000"/>
            <a:ext cx="1951500" cy="384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000000"/>
              </a:buClr>
              <a:buSzPts val="1600"/>
              <a:buNone/>
              <a:defRPr sz="1600">
                <a:solidFill>
                  <a:schemeClr val="accent2"/>
                </a:solidFill>
              </a:defRPr>
            </a:lvl1pPr>
            <a:lvl2pPr lvl="1"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2pPr>
            <a:lvl3pPr lvl="2"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3pPr>
            <a:lvl4pPr lvl="3"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4pPr>
            <a:lvl5pPr lvl="4"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5pPr>
            <a:lvl6pPr lvl="5"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6pPr>
            <a:lvl7pPr lvl="6"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7pPr>
            <a:lvl8pPr lvl="7"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8pPr>
            <a:lvl9pPr lvl="8" rtl="0">
              <a:spcBef>
                <a:spcPts val="0"/>
              </a:spcBef>
              <a:spcAft>
                <a:spcPts val="0"/>
              </a:spcAft>
              <a:buClr>
                <a:srgbClr val="000000"/>
              </a:buClr>
              <a:buSzPts val="1600"/>
              <a:buFont typeface="Raleway"/>
              <a:buNone/>
              <a:defRPr sz="1600" b="1">
                <a:solidFill>
                  <a:srgbClr val="000000"/>
                </a:solidFill>
                <a:latin typeface="Raleway"/>
                <a:ea typeface="Raleway"/>
                <a:cs typeface="Raleway"/>
                <a:sym typeface="Raleway"/>
              </a:defRPr>
            </a:lvl9pPr>
          </a:lstStyle>
          <a:p>
            <a:endParaRPr/>
          </a:p>
        </p:txBody>
      </p:sp>
      <p:sp>
        <p:nvSpPr>
          <p:cNvPr id="74" name="Google Shape;74;p11"/>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TITLE">
  <p:cSld name="CUSTOM_23">
    <p:spTree>
      <p:nvGrpSpPr>
        <p:cNvPr id="1" name="Shape 75"/>
        <p:cNvGrpSpPr/>
        <p:nvPr/>
      </p:nvGrpSpPr>
      <p:grpSpPr>
        <a:xfrm>
          <a:off x="0" y="0"/>
          <a:ext cx="0" cy="0"/>
          <a:chOff x="0" y="0"/>
          <a:chExt cx="0" cy="0"/>
        </a:xfrm>
      </p:grpSpPr>
      <p:sp>
        <p:nvSpPr>
          <p:cNvPr id="76" name="Google Shape;76;p12"/>
          <p:cNvSpPr txBox="1">
            <a:spLocks noGrp="1"/>
          </p:cNvSpPr>
          <p:nvPr>
            <p:ph type="ctrTitle"/>
          </p:nvPr>
        </p:nvSpPr>
        <p:spPr>
          <a:xfrm>
            <a:off x="3059434" y="2489279"/>
            <a:ext cx="4023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77" name="Google Shape;77;p12"/>
          <p:cNvSpPr txBox="1">
            <a:spLocks noGrp="1"/>
          </p:cNvSpPr>
          <p:nvPr>
            <p:ph type="subTitle" idx="1"/>
          </p:nvPr>
        </p:nvSpPr>
        <p:spPr>
          <a:xfrm>
            <a:off x="4207496" y="3014457"/>
            <a:ext cx="2875500" cy="572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algn="r" rtl="0">
              <a:lnSpc>
                <a:spcPct val="100000"/>
              </a:lnSpc>
              <a:spcBef>
                <a:spcPts val="0"/>
              </a:spcBef>
              <a:spcAft>
                <a:spcPts val="0"/>
              </a:spcAft>
              <a:buSzPts val="1000"/>
              <a:buNone/>
              <a:defRPr sz="1000"/>
            </a:lvl2pPr>
            <a:lvl3pPr lvl="2" algn="r" rtl="0">
              <a:lnSpc>
                <a:spcPct val="100000"/>
              </a:lnSpc>
              <a:spcBef>
                <a:spcPts val="0"/>
              </a:spcBef>
              <a:spcAft>
                <a:spcPts val="0"/>
              </a:spcAft>
              <a:buSzPts val="1000"/>
              <a:buNone/>
              <a:defRPr sz="1000"/>
            </a:lvl3pPr>
            <a:lvl4pPr lvl="3" algn="r" rtl="0">
              <a:lnSpc>
                <a:spcPct val="100000"/>
              </a:lnSpc>
              <a:spcBef>
                <a:spcPts val="0"/>
              </a:spcBef>
              <a:spcAft>
                <a:spcPts val="0"/>
              </a:spcAft>
              <a:buSzPts val="1000"/>
              <a:buNone/>
              <a:defRPr sz="1000"/>
            </a:lvl4pPr>
            <a:lvl5pPr lvl="4" algn="r" rtl="0">
              <a:lnSpc>
                <a:spcPct val="100000"/>
              </a:lnSpc>
              <a:spcBef>
                <a:spcPts val="0"/>
              </a:spcBef>
              <a:spcAft>
                <a:spcPts val="0"/>
              </a:spcAft>
              <a:buSzPts val="1000"/>
              <a:buNone/>
              <a:defRPr sz="1000"/>
            </a:lvl5pPr>
            <a:lvl6pPr lvl="5" algn="r" rtl="0">
              <a:lnSpc>
                <a:spcPct val="100000"/>
              </a:lnSpc>
              <a:spcBef>
                <a:spcPts val="0"/>
              </a:spcBef>
              <a:spcAft>
                <a:spcPts val="0"/>
              </a:spcAft>
              <a:buSzPts val="1000"/>
              <a:buNone/>
              <a:defRPr sz="1000"/>
            </a:lvl6pPr>
            <a:lvl7pPr lvl="6" algn="r" rtl="0">
              <a:lnSpc>
                <a:spcPct val="100000"/>
              </a:lnSpc>
              <a:spcBef>
                <a:spcPts val="0"/>
              </a:spcBef>
              <a:spcAft>
                <a:spcPts val="0"/>
              </a:spcAft>
              <a:buSzPts val="1000"/>
              <a:buNone/>
              <a:defRPr sz="1000"/>
            </a:lvl7pPr>
            <a:lvl8pPr lvl="7" algn="r" rtl="0">
              <a:lnSpc>
                <a:spcPct val="100000"/>
              </a:lnSpc>
              <a:spcBef>
                <a:spcPts val="0"/>
              </a:spcBef>
              <a:spcAft>
                <a:spcPts val="0"/>
              </a:spcAft>
              <a:buSzPts val="1000"/>
              <a:buNone/>
              <a:defRPr sz="1000"/>
            </a:lvl8pPr>
            <a:lvl9pPr lvl="8" algn="r" rtl="0">
              <a:lnSpc>
                <a:spcPct val="100000"/>
              </a:lnSpc>
              <a:spcBef>
                <a:spcPts val="0"/>
              </a:spcBef>
              <a:spcAft>
                <a:spcPts val="0"/>
              </a:spcAft>
              <a:buSzPts val="1000"/>
              <a:buNone/>
              <a:defRPr sz="1000"/>
            </a:lvl9pPr>
          </a:lstStyle>
          <a:p>
            <a:endParaRPr dirty="0"/>
          </a:p>
        </p:txBody>
      </p:sp>
      <p:sp>
        <p:nvSpPr>
          <p:cNvPr id="78" name="Google Shape;78;p12"/>
          <p:cNvSpPr txBox="1">
            <a:spLocks noGrp="1"/>
          </p:cNvSpPr>
          <p:nvPr>
            <p:ph type="title" idx="2" hasCustomPrompt="1"/>
          </p:nvPr>
        </p:nvSpPr>
        <p:spPr>
          <a:xfrm>
            <a:off x="5329234" y="185271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000000"/>
              </a:buClr>
              <a:buSzPts val="6000"/>
              <a:buNone/>
              <a:defRPr sz="6000">
                <a:solidFill>
                  <a:schemeClr val="accent2"/>
                </a:solidFill>
              </a:defRPr>
            </a:lvl1pPr>
            <a:lvl2pPr lvl="1"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000000"/>
              </a:buClr>
              <a:buSzPts val="6000"/>
              <a:buFont typeface="Fira Sans Extra Condensed Medium"/>
              <a:buNone/>
              <a:defRPr sz="6000">
                <a:solidFill>
                  <a:srgbClr val="000000"/>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DESIGN 2">
  <p:cSld name="CUSTOM_24">
    <p:spTree>
      <p:nvGrpSpPr>
        <p:cNvPr id="1" name="Shape 79"/>
        <p:cNvGrpSpPr/>
        <p:nvPr/>
      </p:nvGrpSpPr>
      <p:grpSpPr>
        <a:xfrm>
          <a:off x="0" y="0"/>
          <a:ext cx="0" cy="0"/>
          <a:chOff x="0" y="0"/>
          <a:chExt cx="0" cy="0"/>
        </a:xfrm>
      </p:grpSpPr>
      <p:sp>
        <p:nvSpPr>
          <p:cNvPr id="80" name="Google Shape;80;p13"/>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3">
  <p:cSld name="CUSTOM_24_1">
    <p:spTree>
      <p:nvGrpSpPr>
        <p:cNvPr id="1" name="Shape 81"/>
        <p:cNvGrpSpPr/>
        <p:nvPr/>
      </p:nvGrpSpPr>
      <p:grpSpPr>
        <a:xfrm>
          <a:off x="0" y="0"/>
          <a:ext cx="0" cy="0"/>
          <a:chOff x="0" y="0"/>
          <a:chExt cx="0" cy="0"/>
        </a:xfrm>
      </p:grpSpPr>
      <p:sp>
        <p:nvSpPr>
          <p:cNvPr id="82" name="Google Shape;82;p1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p:cSld name="CUSTOM_25">
    <p:spTree>
      <p:nvGrpSpPr>
        <p:cNvPr id="1" name="Shape 83"/>
        <p:cNvGrpSpPr/>
        <p:nvPr/>
      </p:nvGrpSpPr>
      <p:grpSpPr>
        <a:xfrm>
          <a:off x="0" y="0"/>
          <a:ext cx="0" cy="0"/>
          <a:chOff x="0" y="0"/>
          <a:chExt cx="0" cy="0"/>
        </a:xfrm>
      </p:grpSpPr>
      <p:sp>
        <p:nvSpPr>
          <p:cNvPr id="84" name="Google Shape;84;p15"/>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8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85" name="Google Shape;85;p15"/>
          <p:cNvSpPr txBox="1">
            <a:spLocks noGrp="1"/>
          </p:cNvSpPr>
          <p:nvPr>
            <p:ph type="title" idx="2" hasCustomPrompt="1"/>
          </p:nvPr>
        </p:nvSpPr>
        <p:spPr>
          <a:xfrm>
            <a:off x="2517684" y="1700560"/>
            <a:ext cx="17538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4800"/>
            </a:lvl1pPr>
            <a:lvl2pPr lvl="1"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6000"/>
              <a:buFont typeface="Fira Sans Extra Condensed Medium"/>
              <a:buNone/>
              <a:defRPr sz="6000">
                <a:latin typeface="Fira Sans Extra Condensed Medium"/>
                <a:ea typeface="Fira Sans Extra Condensed Medium"/>
                <a:cs typeface="Fira Sans Extra Condensed Medium"/>
                <a:sym typeface="Fira Sans Extra Condensed Medium"/>
              </a:defRPr>
            </a:lvl9pPr>
          </a:lstStyle>
          <a:p>
            <a:r>
              <a:t>xx%</a:t>
            </a:r>
          </a:p>
        </p:txBody>
      </p:sp>
      <p:sp>
        <p:nvSpPr>
          <p:cNvPr id="86" name="Google Shape;86;p15"/>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1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87" name="Google Shape;87;p15"/>
          <p:cNvSpPr txBox="1">
            <a:spLocks noGrp="1"/>
          </p:cNvSpPr>
          <p:nvPr>
            <p:ph type="title" idx="4" hasCustomPrompt="1"/>
          </p:nvPr>
        </p:nvSpPr>
        <p:spPr>
          <a:xfrm>
            <a:off x="4965309" y="2925335"/>
            <a:ext cx="17538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3000"/>
              <a:buFont typeface="Fira Sans Extra Condensed Medium"/>
              <a:buNone/>
              <a:defRPr sz="3000">
                <a:latin typeface="Fira Sans Extra Condensed Medium"/>
                <a:ea typeface="Fira Sans Extra Condensed Medium"/>
                <a:cs typeface="Fira Sans Extra Condensed Medium"/>
                <a:sym typeface="Fira Sans Extra Condensed Medium"/>
              </a:defRPr>
            </a:lvl9pPr>
          </a:lstStyle>
          <a:p>
            <a:r>
              <a:t>xx%</a:t>
            </a:r>
          </a:p>
        </p:txBody>
      </p:sp>
      <p:sp>
        <p:nvSpPr>
          <p:cNvPr id="88" name="Google Shape;88;p15"/>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2">
  <p:cSld name="CUSTOM_26">
    <p:spTree>
      <p:nvGrpSpPr>
        <p:cNvPr id="1" name="Shape 89"/>
        <p:cNvGrpSpPr/>
        <p:nvPr/>
      </p:nvGrpSpPr>
      <p:grpSpPr>
        <a:xfrm>
          <a:off x="0" y="0"/>
          <a:ext cx="0" cy="0"/>
          <a:chOff x="0" y="0"/>
          <a:chExt cx="0" cy="0"/>
        </a:xfrm>
      </p:grpSpPr>
      <p:sp>
        <p:nvSpPr>
          <p:cNvPr id="90" name="Google Shape;90;p16"/>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91" name="Google Shape;91;p16"/>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p:cSld name="CUSTOM_28">
    <p:spTree>
      <p:nvGrpSpPr>
        <p:cNvPr id="1" name="Shape 99"/>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2">
  <p:cSld name="CUSTOM_29">
    <p:spTree>
      <p:nvGrpSpPr>
        <p:cNvPr id="1" name="Shape 100"/>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3">
  <p:cSld name="CUSTOM_30">
    <p:spTree>
      <p:nvGrpSpPr>
        <p:cNvPr id="1" name="Shape 101"/>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p:cSld name="CUSTOM_31">
    <p:spTree>
      <p:nvGrpSpPr>
        <p:cNvPr id="1" name="Shape 10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_14">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2523804"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3" name="Google Shape;13;p3"/>
          <p:cNvSpPr txBox="1">
            <a:spLocks noGrp="1"/>
          </p:cNvSpPr>
          <p:nvPr>
            <p:ph type="subTitle" idx="1"/>
          </p:nvPr>
        </p:nvSpPr>
        <p:spPr>
          <a:xfrm>
            <a:off x="2447454" y="2019553"/>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4" name="Google Shape;14;p3"/>
          <p:cNvSpPr txBox="1">
            <a:spLocks noGrp="1"/>
          </p:cNvSpPr>
          <p:nvPr>
            <p:ph type="title" idx="2" hasCustomPrompt="1"/>
          </p:nvPr>
        </p:nvSpPr>
        <p:spPr>
          <a:xfrm>
            <a:off x="2523804" y="1275185"/>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5" name="Google Shape;15;p3"/>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6" name="Google Shape;16;p3"/>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000000"/>
              </a:buClr>
              <a:buSzPts val="1000"/>
              <a:buNone/>
              <a:defRPr sz="1000">
                <a:solidFill>
                  <a:srgbClr val="000000"/>
                </a:solidFill>
                <a:latin typeface="Arial" panose="020B0604020202020204" pitchFamily="34" charset="0"/>
              </a:defRPr>
            </a:lvl1pPr>
            <a:lvl2pPr lvl="1" rtl="0">
              <a:lnSpc>
                <a:spcPct val="100000"/>
              </a:lnSpc>
              <a:spcBef>
                <a:spcPts val="0"/>
              </a:spcBef>
              <a:spcAft>
                <a:spcPts val="0"/>
              </a:spcAft>
              <a:buClr>
                <a:srgbClr val="000000"/>
              </a:buClr>
              <a:buSzPts val="1000"/>
              <a:buNone/>
              <a:defRPr sz="1000">
                <a:solidFill>
                  <a:srgbClr val="000000"/>
                </a:solidFill>
              </a:defRPr>
            </a:lvl2pPr>
            <a:lvl3pPr lvl="2" rtl="0">
              <a:lnSpc>
                <a:spcPct val="100000"/>
              </a:lnSpc>
              <a:spcBef>
                <a:spcPts val="0"/>
              </a:spcBef>
              <a:spcAft>
                <a:spcPts val="0"/>
              </a:spcAft>
              <a:buClr>
                <a:srgbClr val="000000"/>
              </a:buClr>
              <a:buSzPts val="1000"/>
              <a:buNone/>
              <a:defRPr sz="1000">
                <a:solidFill>
                  <a:srgbClr val="000000"/>
                </a:solidFill>
              </a:defRPr>
            </a:lvl3pPr>
            <a:lvl4pPr lvl="3" rtl="0">
              <a:lnSpc>
                <a:spcPct val="100000"/>
              </a:lnSpc>
              <a:spcBef>
                <a:spcPts val="0"/>
              </a:spcBef>
              <a:spcAft>
                <a:spcPts val="0"/>
              </a:spcAft>
              <a:buClr>
                <a:srgbClr val="000000"/>
              </a:buClr>
              <a:buSzPts val="1000"/>
              <a:buNone/>
              <a:defRPr sz="1000">
                <a:solidFill>
                  <a:srgbClr val="000000"/>
                </a:solidFill>
              </a:defRPr>
            </a:lvl4pPr>
            <a:lvl5pPr lvl="4" rtl="0">
              <a:lnSpc>
                <a:spcPct val="100000"/>
              </a:lnSpc>
              <a:spcBef>
                <a:spcPts val="0"/>
              </a:spcBef>
              <a:spcAft>
                <a:spcPts val="0"/>
              </a:spcAft>
              <a:buClr>
                <a:srgbClr val="000000"/>
              </a:buClr>
              <a:buSzPts val="1000"/>
              <a:buNone/>
              <a:defRPr sz="1000">
                <a:solidFill>
                  <a:srgbClr val="000000"/>
                </a:solidFill>
              </a:defRPr>
            </a:lvl5pPr>
            <a:lvl6pPr lvl="5" rtl="0">
              <a:lnSpc>
                <a:spcPct val="100000"/>
              </a:lnSpc>
              <a:spcBef>
                <a:spcPts val="0"/>
              </a:spcBef>
              <a:spcAft>
                <a:spcPts val="0"/>
              </a:spcAft>
              <a:buClr>
                <a:srgbClr val="000000"/>
              </a:buClr>
              <a:buSzPts val="1000"/>
              <a:buNone/>
              <a:defRPr sz="1000">
                <a:solidFill>
                  <a:srgbClr val="000000"/>
                </a:solidFill>
              </a:defRPr>
            </a:lvl6pPr>
            <a:lvl7pPr lvl="6" rtl="0">
              <a:lnSpc>
                <a:spcPct val="100000"/>
              </a:lnSpc>
              <a:spcBef>
                <a:spcPts val="0"/>
              </a:spcBef>
              <a:spcAft>
                <a:spcPts val="0"/>
              </a:spcAft>
              <a:buClr>
                <a:srgbClr val="000000"/>
              </a:buClr>
              <a:buSzPts val="1000"/>
              <a:buNone/>
              <a:defRPr sz="1000">
                <a:solidFill>
                  <a:srgbClr val="000000"/>
                </a:solidFill>
              </a:defRPr>
            </a:lvl7pPr>
            <a:lvl8pPr lvl="7" rtl="0">
              <a:lnSpc>
                <a:spcPct val="100000"/>
              </a:lnSpc>
              <a:spcBef>
                <a:spcPts val="0"/>
              </a:spcBef>
              <a:spcAft>
                <a:spcPts val="0"/>
              </a:spcAft>
              <a:buClr>
                <a:srgbClr val="000000"/>
              </a:buClr>
              <a:buSzPts val="1000"/>
              <a:buNone/>
              <a:defRPr sz="1000">
                <a:solidFill>
                  <a:srgbClr val="000000"/>
                </a:solidFill>
              </a:defRPr>
            </a:lvl8pPr>
            <a:lvl9pPr lvl="8" rtl="0">
              <a:lnSpc>
                <a:spcPct val="100000"/>
              </a:lnSpc>
              <a:spcBef>
                <a:spcPts val="0"/>
              </a:spcBef>
              <a:spcAft>
                <a:spcPts val="0"/>
              </a:spcAft>
              <a:buClr>
                <a:srgbClr val="000000"/>
              </a:buClr>
              <a:buSzPts val="1000"/>
              <a:buNone/>
              <a:defRPr sz="1000">
                <a:solidFill>
                  <a:srgbClr val="000000"/>
                </a:solidFill>
              </a:defRPr>
            </a:lvl9pPr>
          </a:lstStyle>
          <a:p>
            <a:endParaRPr dirty="0"/>
          </a:p>
        </p:txBody>
      </p:sp>
      <p:sp>
        <p:nvSpPr>
          <p:cNvPr id="17" name="Google Shape;17;p3"/>
          <p:cNvSpPr txBox="1">
            <a:spLocks noGrp="1"/>
          </p:cNvSpPr>
          <p:nvPr>
            <p:ph type="title" idx="5" hasCustomPrompt="1"/>
          </p:nvPr>
        </p:nvSpPr>
        <p:spPr>
          <a:xfrm>
            <a:off x="4876961" y="1272771"/>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6"/>
          </p:nvPr>
        </p:nvSpPr>
        <p:spPr>
          <a:xfrm>
            <a:off x="2523804" y="3209339"/>
            <a:ext cx="1753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19" name="Google Shape;19;p3"/>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0" name="Google Shape;20;p3"/>
          <p:cNvSpPr txBox="1">
            <a:spLocks noGrp="1"/>
          </p:cNvSpPr>
          <p:nvPr>
            <p:ph type="title" idx="8" hasCustomPrompt="1"/>
          </p:nvPr>
        </p:nvSpPr>
        <p:spPr>
          <a:xfrm>
            <a:off x="2523804" y="2790672"/>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1" name="Google Shape;21;p3"/>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1200"/>
              <a:buNone/>
              <a:defRPr sz="1200">
                <a:solidFill>
                  <a:schemeClr val="accent2"/>
                </a:solidFill>
              </a:defRPr>
            </a:lvl1pPr>
            <a:lvl2pPr lvl="1" rtl="0">
              <a:spcBef>
                <a:spcPts val="0"/>
              </a:spcBef>
              <a:spcAft>
                <a:spcPts val="0"/>
              </a:spcAft>
              <a:buClr>
                <a:srgbClr val="000000"/>
              </a:buClr>
              <a:buSzPts val="1200"/>
              <a:buNone/>
              <a:defRPr sz="1200">
                <a:solidFill>
                  <a:srgbClr val="000000"/>
                </a:solidFill>
              </a:defRPr>
            </a:lvl2pPr>
            <a:lvl3pPr lvl="2" rtl="0">
              <a:spcBef>
                <a:spcPts val="0"/>
              </a:spcBef>
              <a:spcAft>
                <a:spcPts val="0"/>
              </a:spcAft>
              <a:buClr>
                <a:srgbClr val="000000"/>
              </a:buClr>
              <a:buSzPts val="1200"/>
              <a:buNone/>
              <a:defRPr sz="1200">
                <a:solidFill>
                  <a:srgbClr val="000000"/>
                </a:solidFill>
              </a:defRPr>
            </a:lvl3pPr>
            <a:lvl4pPr lvl="3" rtl="0">
              <a:spcBef>
                <a:spcPts val="0"/>
              </a:spcBef>
              <a:spcAft>
                <a:spcPts val="0"/>
              </a:spcAft>
              <a:buClr>
                <a:srgbClr val="000000"/>
              </a:buClr>
              <a:buSzPts val="1200"/>
              <a:buNone/>
              <a:defRPr sz="1200">
                <a:solidFill>
                  <a:srgbClr val="000000"/>
                </a:solidFill>
              </a:defRPr>
            </a:lvl4pPr>
            <a:lvl5pPr lvl="4" rtl="0">
              <a:spcBef>
                <a:spcPts val="0"/>
              </a:spcBef>
              <a:spcAft>
                <a:spcPts val="0"/>
              </a:spcAft>
              <a:buClr>
                <a:srgbClr val="000000"/>
              </a:buClr>
              <a:buSzPts val="1200"/>
              <a:buNone/>
              <a:defRPr sz="1200">
                <a:solidFill>
                  <a:srgbClr val="000000"/>
                </a:solidFill>
              </a:defRPr>
            </a:lvl5pPr>
            <a:lvl6pPr lvl="5" rtl="0">
              <a:spcBef>
                <a:spcPts val="0"/>
              </a:spcBef>
              <a:spcAft>
                <a:spcPts val="0"/>
              </a:spcAft>
              <a:buClr>
                <a:srgbClr val="000000"/>
              </a:buClr>
              <a:buSzPts val="1200"/>
              <a:buNone/>
              <a:defRPr sz="1200">
                <a:solidFill>
                  <a:srgbClr val="000000"/>
                </a:solidFill>
              </a:defRPr>
            </a:lvl6pPr>
            <a:lvl7pPr lvl="6" rtl="0">
              <a:spcBef>
                <a:spcPts val="0"/>
              </a:spcBef>
              <a:spcAft>
                <a:spcPts val="0"/>
              </a:spcAft>
              <a:buClr>
                <a:srgbClr val="000000"/>
              </a:buClr>
              <a:buSzPts val="1200"/>
              <a:buNone/>
              <a:defRPr sz="1200">
                <a:solidFill>
                  <a:srgbClr val="000000"/>
                </a:solidFill>
              </a:defRPr>
            </a:lvl7pPr>
            <a:lvl8pPr lvl="7" rtl="0">
              <a:spcBef>
                <a:spcPts val="0"/>
              </a:spcBef>
              <a:spcAft>
                <a:spcPts val="0"/>
              </a:spcAft>
              <a:buClr>
                <a:srgbClr val="000000"/>
              </a:buClr>
              <a:buSzPts val="1200"/>
              <a:buNone/>
              <a:defRPr sz="1200">
                <a:solidFill>
                  <a:srgbClr val="000000"/>
                </a:solidFill>
              </a:defRPr>
            </a:lvl8pPr>
            <a:lvl9pPr lvl="8" rtl="0">
              <a:spcBef>
                <a:spcPts val="0"/>
              </a:spcBef>
              <a:spcAft>
                <a:spcPts val="0"/>
              </a:spcAft>
              <a:buClr>
                <a:srgbClr val="000000"/>
              </a:buClr>
              <a:buSzPts val="1200"/>
              <a:buNone/>
              <a:defRPr sz="1200">
                <a:solidFill>
                  <a:srgbClr val="000000"/>
                </a:solidFill>
              </a:defRPr>
            </a:lvl9pPr>
          </a:lstStyle>
          <a:p>
            <a:endParaRPr/>
          </a:p>
        </p:txBody>
      </p:sp>
      <p:sp>
        <p:nvSpPr>
          <p:cNvPr id="22" name="Google Shape;22;p3"/>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23" name="Google Shape;23;p3"/>
          <p:cNvSpPr txBox="1">
            <a:spLocks noGrp="1"/>
          </p:cNvSpPr>
          <p:nvPr>
            <p:ph type="title" idx="14" hasCustomPrompt="1"/>
          </p:nvPr>
        </p:nvSpPr>
        <p:spPr>
          <a:xfrm>
            <a:off x="4876961" y="2803496"/>
            <a:ext cx="1753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4" name="Google Shape;24;p3"/>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1">
  <p:cSld name="CUSTOM_15">
    <p:spTree>
      <p:nvGrpSpPr>
        <p:cNvPr id="1" name="Shape 25"/>
        <p:cNvGrpSpPr/>
        <p:nvPr/>
      </p:nvGrpSpPr>
      <p:grpSpPr>
        <a:xfrm>
          <a:off x="0" y="0"/>
          <a:ext cx="0" cy="0"/>
          <a:chOff x="0" y="0"/>
          <a:chExt cx="0" cy="0"/>
        </a:xfrm>
      </p:grpSpPr>
      <p:sp>
        <p:nvSpPr>
          <p:cNvPr id="26" name="Google Shape;26;p4"/>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7" name="Google Shape;27;p4"/>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FOUR COLUMNS">
  <p:cSld name="CUSTOM_18">
    <p:spTree>
      <p:nvGrpSpPr>
        <p:cNvPr id="1" name="Shape 28"/>
        <p:cNvGrpSpPr/>
        <p:nvPr/>
      </p:nvGrpSpPr>
      <p:grpSpPr>
        <a:xfrm>
          <a:off x="0" y="0"/>
          <a:ext cx="0" cy="0"/>
          <a:chOff x="0" y="0"/>
          <a:chExt cx="0" cy="0"/>
        </a:xfrm>
      </p:grpSpPr>
      <p:sp>
        <p:nvSpPr>
          <p:cNvPr id="29" name="Google Shape;29;p5"/>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0" name="Google Shape;30;p5"/>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1" name="Google Shape;31;p5"/>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2" name="Google Shape;32;p5"/>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3" name="Google Shape;33;p5"/>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600"/>
              <a:buNone/>
              <a:defRPr sz="1600"/>
            </a:lvl1pPr>
            <a:lvl2pPr lvl="1" algn="r" rtl="0">
              <a:spcBef>
                <a:spcPts val="0"/>
              </a:spcBef>
              <a:spcAft>
                <a:spcPts val="0"/>
              </a:spcAft>
              <a:buSzPts val="1600"/>
              <a:buNone/>
              <a:defRPr sz="1600"/>
            </a:lvl2pPr>
            <a:lvl3pPr lvl="2" algn="r" rtl="0">
              <a:spcBef>
                <a:spcPts val="0"/>
              </a:spcBef>
              <a:spcAft>
                <a:spcPts val="0"/>
              </a:spcAft>
              <a:buSzPts val="1600"/>
              <a:buNone/>
              <a:defRPr sz="1600"/>
            </a:lvl3pPr>
            <a:lvl4pPr lvl="3" algn="r" rtl="0">
              <a:spcBef>
                <a:spcPts val="0"/>
              </a:spcBef>
              <a:spcAft>
                <a:spcPts val="0"/>
              </a:spcAft>
              <a:buSzPts val="1600"/>
              <a:buNone/>
              <a:defRPr sz="1600"/>
            </a:lvl4pPr>
            <a:lvl5pPr lvl="4" algn="r" rtl="0">
              <a:spcBef>
                <a:spcPts val="0"/>
              </a:spcBef>
              <a:spcAft>
                <a:spcPts val="0"/>
              </a:spcAft>
              <a:buSzPts val="1600"/>
              <a:buNone/>
              <a:defRPr sz="1600"/>
            </a:lvl5pPr>
            <a:lvl6pPr lvl="5" algn="r" rtl="0">
              <a:spcBef>
                <a:spcPts val="0"/>
              </a:spcBef>
              <a:spcAft>
                <a:spcPts val="0"/>
              </a:spcAft>
              <a:buSzPts val="1600"/>
              <a:buNone/>
              <a:defRPr sz="1600"/>
            </a:lvl6pPr>
            <a:lvl7pPr lvl="6" algn="r" rtl="0">
              <a:spcBef>
                <a:spcPts val="0"/>
              </a:spcBef>
              <a:spcAft>
                <a:spcPts val="0"/>
              </a:spcAft>
              <a:buSzPts val="1600"/>
              <a:buNone/>
              <a:defRPr sz="1600"/>
            </a:lvl7pPr>
            <a:lvl8pPr lvl="7" algn="r" rtl="0">
              <a:spcBef>
                <a:spcPts val="0"/>
              </a:spcBef>
              <a:spcAft>
                <a:spcPts val="0"/>
              </a:spcAft>
              <a:buSzPts val="1600"/>
              <a:buNone/>
              <a:defRPr sz="1600"/>
            </a:lvl8pPr>
            <a:lvl9pPr lvl="8" algn="r" rtl="0">
              <a:spcBef>
                <a:spcPts val="0"/>
              </a:spcBef>
              <a:spcAft>
                <a:spcPts val="0"/>
              </a:spcAft>
              <a:buSzPts val="1600"/>
              <a:buNone/>
              <a:defRPr sz="1600"/>
            </a:lvl9pPr>
          </a:lstStyle>
          <a:p>
            <a:endParaRPr/>
          </a:p>
        </p:txBody>
      </p:sp>
      <p:sp>
        <p:nvSpPr>
          <p:cNvPr id="34" name="Google Shape;34;p5"/>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100">
                <a:latin typeface="Arial" panose="020B0604020202020204" pitchFamily="34" charset="0"/>
              </a:defRPr>
            </a:lvl1pPr>
            <a:lvl2pPr lvl="1" algn="r" rtl="0">
              <a:lnSpc>
                <a:spcPct val="100000"/>
              </a:lnSpc>
              <a:spcBef>
                <a:spcPts val="0"/>
              </a:spcBef>
              <a:spcAft>
                <a:spcPts val="0"/>
              </a:spcAft>
              <a:buSzPts val="12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dirty="0"/>
          </a:p>
        </p:txBody>
      </p:sp>
      <p:sp>
        <p:nvSpPr>
          <p:cNvPr id="35" name="Google Shape;35;p5"/>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36" name="Google Shape;36;p5"/>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100">
                <a:latin typeface="Arial" panose="020B0604020202020204" pitchFamily="34" charset="0"/>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dirty="0"/>
          </a:p>
        </p:txBody>
      </p:sp>
      <p:sp>
        <p:nvSpPr>
          <p:cNvPr id="37" name="Google Shape;37;p5"/>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HREE COLUMNS ">
  <p:cSld name="TITLE_ONLY_2_1">
    <p:spTree>
      <p:nvGrpSpPr>
        <p:cNvPr id="1" name="Shape 38"/>
        <p:cNvGrpSpPr/>
        <p:nvPr/>
      </p:nvGrpSpPr>
      <p:grpSpPr>
        <a:xfrm>
          <a:off x="0" y="0"/>
          <a:ext cx="0" cy="0"/>
          <a:chOff x="0" y="0"/>
          <a:chExt cx="0" cy="0"/>
        </a:xfrm>
      </p:grpSpPr>
      <p:sp>
        <p:nvSpPr>
          <p:cNvPr id="39" name="Google Shape;39;p6"/>
          <p:cNvSpPr txBox="1">
            <a:spLocks noGrp="1"/>
          </p:cNvSpPr>
          <p:nvPr>
            <p:ph type="subTitle" idx="1"/>
          </p:nvPr>
        </p:nvSpPr>
        <p:spPr>
          <a:xfrm>
            <a:off x="153910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0" name="Google Shape;40;p6"/>
          <p:cNvSpPr txBox="1">
            <a:spLocks noGrp="1"/>
          </p:cNvSpPr>
          <p:nvPr>
            <p:ph type="ctrTitle"/>
          </p:nvPr>
        </p:nvSpPr>
        <p:spPr>
          <a:xfrm>
            <a:off x="1130470"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1" name="Google Shape;41;p6"/>
          <p:cNvSpPr txBox="1">
            <a:spLocks noGrp="1"/>
          </p:cNvSpPr>
          <p:nvPr>
            <p:ph type="subTitle" idx="2"/>
          </p:nvPr>
        </p:nvSpPr>
        <p:spPr>
          <a:xfrm>
            <a:off x="5802550" y="3474539"/>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2" name="Google Shape;42;p6"/>
          <p:cNvSpPr txBox="1">
            <a:spLocks noGrp="1"/>
          </p:cNvSpPr>
          <p:nvPr>
            <p:ph type="ctrTitle" idx="3"/>
          </p:nvPr>
        </p:nvSpPr>
        <p:spPr>
          <a:xfrm>
            <a:off x="5393947" y="3206662"/>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6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3" name="Google Shape;43;p6"/>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000">
                <a:latin typeface="Arial" panose="020B0604020202020204" pitchFamily="34" charset="0"/>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dirty="0"/>
          </a:p>
        </p:txBody>
      </p:sp>
      <p:sp>
        <p:nvSpPr>
          <p:cNvPr id="44" name="Google Shape;44;p6"/>
          <p:cNvSpPr txBox="1">
            <a:spLocks noGrp="1"/>
          </p:cNvSpPr>
          <p:nvPr>
            <p:ph type="ctrTitle" idx="5"/>
          </p:nvPr>
        </p:nvSpPr>
        <p:spPr>
          <a:xfrm>
            <a:off x="3262370" y="1817575"/>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600"/>
              <a:buNone/>
              <a:defRPr sz="1800"/>
            </a:lvl1pPr>
            <a:lvl2pPr lvl="1" algn="ctr" rtl="0">
              <a:spcBef>
                <a:spcPts val="0"/>
              </a:spcBef>
              <a:spcAft>
                <a:spcPts val="0"/>
              </a:spcAft>
              <a:buSzPts val="1600"/>
              <a:buFont typeface="Raleway"/>
              <a:buNone/>
              <a:defRPr sz="1600" b="1">
                <a:latin typeface="Raleway"/>
                <a:ea typeface="Raleway"/>
                <a:cs typeface="Raleway"/>
                <a:sym typeface="Raleway"/>
              </a:defRPr>
            </a:lvl2pPr>
            <a:lvl3pPr lvl="2" algn="ctr" rtl="0">
              <a:spcBef>
                <a:spcPts val="0"/>
              </a:spcBef>
              <a:spcAft>
                <a:spcPts val="0"/>
              </a:spcAft>
              <a:buSzPts val="1600"/>
              <a:buFont typeface="Raleway"/>
              <a:buNone/>
              <a:defRPr sz="1600" b="1">
                <a:latin typeface="Raleway"/>
                <a:ea typeface="Raleway"/>
                <a:cs typeface="Raleway"/>
                <a:sym typeface="Raleway"/>
              </a:defRPr>
            </a:lvl3pPr>
            <a:lvl4pPr lvl="3" algn="ctr" rtl="0">
              <a:spcBef>
                <a:spcPts val="0"/>
              </a:spcBef>
              <a:spcAft>
                <a:spcPts val="0"/>
              </a:spcAft>
              <a:buSzPts val="1600"/>
              <a:buFont typeface="Raleway"/>
              <a:buNone/>
              <a:defRPr sz="1600" b="1">
                <a:latin typeface="Raleway"/>
                <a:ea typeface="Raleway"/>
                <a:cs typeface="Raleway"/>
                <a:sym typeface="Raleway"/>
              </a:defRPr>
            </a:lvl4pPr>
            <a:lvl5pPr lvl="4" algn="ctr" rtl="0">
              <a:spcBef>
                <a:spcPts val="0"/>
              </a:spcBef>
              <a:spcAft>
                <a:spcPts val="0"/>
              </a:spcAft>
              <a:buSzPts val="1600"/>
              <a:buFont typeface="Raleway"/>
              <a:buNone/>
              <a:defRPr sz="1600" b="1">
                <a:latin typeface="Raleway"/>
                <a:ea typeface="Raleway"/>
                <a:cs typeface="Raleway"/>
                <a:sym typeface="Raleway"/>
              </a:defRPr>
            </a:lvl5pPr>
            <a:lvl6pPr lvl="5" algn="ctr" rtl="0">
              <a:spcBef>
                <a:spcPts val="0"/>
              </a:spcBef>
              <a:spcAft>
                <a:spcPts val="0"/>
              </a:spcAft>
              <a:buSzPts val="1600"/>
              <a:buFont typeface="Raleway"/>
              <a:buNone/>
              <a:defRPr sz="1600" b="1">
                <a:latin typeface="Raleway"/>
                <a:ea typeface="Raleway"/>
                <a:cs typeface="Raleway"/>
                <a:sym typeface="Raleway"/>
              </a:defRPr>
            </a:lvl6pPr>
            <a:lvl7pPr lvl="6" algn="ctr" rtl="0">
              <a:spcBef>
                <a:spcPts val="0"/>
              </a:spcBef>
              <a:spcAft>
                <a:spcPts val="0"/>
              </a:spcAft>
              <a:buSzPts val="1600"/>
              <a:buFont typeface="Raleway"/>
              <a:buNone/>
              <a:defRPr sz="1600" b="1">
                <a:latin typeface="Raleway"/>
                <a:ea typeface="Raleway"/>
                <a:cs typeface="Raleway"/>
                <a:sym typeface="Raleway"/>
              </a:defRPr>
            </a:lvl7pPr>
            <a:lvl8pPr lvl="7" algn="ctr" rtl="0">
              <a:spcBef>
                <a:spcPts val="0"/>
              </a:spcBef>
              <a:spcAft>
                <a:spcPts val="0"/>
              </a:spcAft>
              <a:buSzPts val="1600"/>
              <a:buFont typeface="Raleway"/>
              <a:buNone/>
              <a:defRPr sz="1600" b="1">
                <a:latin typeface="Raleway"/>
                <a:ea typeface="Raleway"/>
                <a:cs typeface="Raleway"/>
                <a:sym typeface="Raleway"/>
              </a:defRPr>
            </a:lvl8pPr>
            <a:lvl9pPr lvl="8" algn="ctr" rtl="0">
              <a:spcBef>
                <a:spcPts val="0"/>
              </a:spcBef>
              <a:spcAft>
                <a:spcPts val="0"/>
              </a:spcAft>
              <a:buSzPts val="1600"/>
              <a:buFont typeface="Raleway"/>
              <a:buNone/>
              <a:defRPr sz="1600" b="1">
                <a:latin typeface="Raleway"/>
                <a:ea typeface="Raleway"/>
                <a:cs typeface="Raleway"/>
                <a:sym typeface="Raleway"/>
              </a:defRPr>
            </a:lvl9pPr>
          </a:lstStyle>
          <a:p>
            <a:endParaRPr/>
          </a:p>
        </p:txBody>
      </p:sp>
      <p:sp>
        <p:nvSpPr>
          <p:cNvPr id="45" name="Google Shape;45;p6"/>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extLst>
    <p:ext uri="{DCECCB84-F9BA-43D5-87BE-67443E8EF086}">
      <p15:sldGuideLst xmlns:p15="http://schemas.microsoft.com/office/powerpoint/2012/main">
        <p15:guide id="1" pos="2880">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DESIGN 1">
  <p:cSld name="CUSTOM_6_1_1">
    <p:spTree>
      <p:nvGrpSpPr>
        <p:cNvPr id="1" name="Shape 46"/>
        <p:cNvGrpSpPr/>
        <p:nvPr/>
      </p:nvGrpSpPr>
      <p:grpSpPr>
        <a:xfrm>
          <a:off x="0" y="0"/>
          <a:ext cx="0" cy="0"/>
          <a:chOff x="0" y="0"/>
          <a:chExt cx="0" cy="0"/>
        </a:xfrm>
      </p:grpSpPr>
      <p:sp>
        <p:nvSpPr>
          <p:cNvPr id="47" name="Google Shape;47;p7"/>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PICTURE">
  <p:cSld name="CUSTOM_20">
    <p:spTree>
      <p:nvGrpSpPr>
        <p:cNvPr id="1" name="Shape 48"/>
        <p:cNvGrpSpPr/>
        <p:nvPr/>
      </p:nvGrpSpPr>
      <p:grpSpPr>
        <a:xfrm>
          <a:off x="0" y="0"/>
          <a:ext cx="0" cy="0"/>
          <a:chOff x="0" y="0"/>
          <a:chExt cx="0" cy="0"/>
        </a:xfrm>
      </p:grpSpPr>
      <p:sp>
        <p:nvSpPr>
          <p:cNvPr id="49" name="Google Shape;49;p8"/>
          <p:cNvSpPr txBox="1">
            <a:spLocks noGrp="1"/>
          </p:cNvSpPr>
          <p:nvPr>
            <p:ph type="ctrTitle"/>
          </p:nvPr>
        </p:nvSpPr>
        <p:spPr>
          <a:xfrm>
            <a:off x="2770450" y="2001750"/>
            <a:ext cx="3603300" cy="1140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600"/>
              <a:buNone/>
              <a:defRPr sz="3600">
                <a:solidFill>
                  <a:schemeClr val="accent2"/>
                </a:solidFill>
              </a:defRPr>
            </a:lvl1pPr>
            <a:lvl2pPr lvl="1" algn="ctr" rtl="0">
              <a:spcBef>
                <a:spcPts val="0"/>
              </a:spcBef>
              <a:spcAft>
                <a:spcPts val="0"/>
              </a:spcAft>
              <a:buClr>
                <a:srgbClr val="D9D9D9"/>
              </a:buClr>
              <a:buSzPts val="3600"/>
              <a:buNone/>
              <a:defRPr sz="3600">
                <a:solidFill>
                  <a:srgbClr val="D9D9D9"/>
                </a:solidFill>
              </a:defRPr>
            </a:lvl2pPr>
            <a:lvl3pPr lvl="2" algn="ctr" rtl="0">
              <a:spcBef>
                <a:spcPts val="0"/>
              </a:spcBef>
              <a:spcAft>
                <a:spcPts val="0"/>
              </a:spcAft>
              <a:buClr>
                <a:srgbClr val="D9D9D9"/>
              </a:buClr>
              <a:buSzPts val="3600"/>
              <a:buNone/>
              <a:defRPr sz="3600">
                <a:solidFill>
                  <a:srgbClr val="D9D9D9"/>
                </a:solidFill>
              </a:defRPr>
            </a:lvl3pPr>
            <a:lvl4pPr lvl="3" algn="ctr" rtl="0">
              <a:spcBef>
                <a:spcPts val="0"/>
              </a:spcBef>
              <a:spcAft>
                <a:spcPts val="0"/>
              </a:spcAft>
              <a:buClr>
                <a:srgbClr val="D9D9D9"/>
              </a:buClr>
              <a:buSzPts val="3600"/>
              <a:buNone/>
              <a:defRPr sz="3600">
                <a:solidFill>
                  <a:srgbClr val="D9D9D9"/>
                </a:solidFill>
              </a:defRPr>
            </a:lvl4pPr>
            <a:lvl5pPr lvl="4" algn="ctr" rtl="0">
              <a:spcBef>
                <a:spcPts val="0"/>
              </a:spcBef>
              <a:spcAft>
                <a:spcPts val="0"/>
              </a:spcAft>
              <a:buClr>
                <a:srgbClr val="D9D9D9"/>
              </a:buClr>
              <a:buSzPts val="3600"/>
              <a:buNone/>
              <a:defRPr sz="3600">
                <a:solidFill>
                  <a:srgbClr val="D9D9D9"/>
                </a:solidFill>
              </a:defRPr>
            </a:lvl5pPr>
            <a:lvl6pPr lvl="5" algn="ctr" rtl="0">
              <a:spcBef>
                <a:spcPts val="0"/>
              </a:spcBef>
              <a:spcAft>
                <a:spcPts val="0"/>
              </a:spcAft>
              <a:buClr>
                <a:srgbClr val="D9D9D9"/>
              </a:buClr>
              <a:buSzPts val="3600"/>
              <a:buNone/>
              <a:defRPr sz="3600">
                <a:solidFill>
                  <a:srgbClr val="D9D9D9"/>
                </a:solidFill>
              </a:defRPr>
            </a:lvl6pPr>
            <a:lvl7pPr lvl="6" algn="ctr" rtl="0">
              <a:spcBef>
                <a:spcPts val="0"/>
              </a:spcBef>
              <a:spcAft>
                <a:spcPts val="0"/>
              </a:spcAft>
              <a:buClr>
                <a:srgbClr val="D9D9D9"/>
              </a:buClr>
              <a:buSzPts val="3600"/>
              <a:buNone/>
              <a:defRPr sz="3600">
                <a:solidFill>
                  <a:srgbClr val="D9D9D9"/>
                </a:solidFill>
              </a:defRPr>
            </a:lvl7pPr>
            <a:lvl8pPr lvl="7" algn="ctr" rtl="0">
              <a:spcBef>
                <a:spcPts val="0"/>
              </a:spcBef>
              <a:spcAft>
                <a:spcPts val="0"/>
              </a:spcAft>
              <a:buClr>
                <a:srgbClr val="D9D9D9"/>
              </a:buClr>
              <a:buSzPts val="3600"/>
              <a:buNone/>
              <a:defRPr sz="3600">
                <a:solidFill>
                  <a:srgbClr val="D9D9D9"/>
                </a:solidFill>
              </a:defRPr>
            </a:lvl8pPr>
            <a:lvl9pPr lvl="8" algn="ctr" rtl="0">
              <a:spcBef>
                <a:spcPts val="0"/>
              </a:spcBef>
              <a:spcAft>
                <a:spcPts val="0"/>
              </a:spcAft>
              <a:buClr>
                <a:srgbClr val="D9D9D9"/>
              </a:buClr>
              <a:buSzPts val="3600"/>
              <a:buNone/>
              <a:defRPr sz="3600">
                <a:solidFill>
                  <a:srgbClr val="D9D9D9"/>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NS 2">
  <p:cSld name="CUSTOM_19">
    <p:spTree>
      <p:nvGrpSpPr>
        <p:cNvPr id="1" name="Shape 50"/>
        <p:cNvGrpSpPr/>
        <p:nvPr/>
      </p:nvGrpSpPr>
      <p:grpSpPr>
        <a:xfrm>
          <a:off x="0" y="0"/>
          <a:ext cx="0" cy="0"/>
          <a:chOff x="0" y="0"/>
          <a:chExt cx="0" cy="0"/>
        </a:xfrm>
      </p:grpSpPr>
      <p:sp>
        <p:nvSpPr>
          <p:cNvPr id="51" name="Google Shape;51;p9"/>
          <p:cNvSpPr txBox="1">
            <a:spLocks noGrp="1"/>
          </p:cNvSpPr>
          <p:nvPr>
            <p:ph type="subTitle" idx="1"/>
          </p:nvPr>
        </p:nvSpPr>
        <p:spPr>
          <a:xfrm>
            <a:off x="6083951" y="2345900"/>
            <a:ext cx="1727100" cy="963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000">
                <a:latin typeface="Arial" panose="020B0604020202020204" pitchFamily="34" charset="0"/>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2" name="Google Shape;52;p9"/>
          <p:cNvSpPr txBox="1">
            <a:spLocks noGrp="1"/>
          </p:cNvSpPr>
          <p:nvPr>
            <p:ph type="subTitle" idx="2"/>
          </p:nvPr>
        </p:nvSpPr>
        <p:spPr>
          <a:xfrm>
            <a:off x="3727277" y="2348475"/>
            <a:ext cx="1727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3" name="Google Shape;53;p9"/>
          <p:cNvSpPr txBox="1">
            <a:spLocks noGrp="1"/>
          </p:cNvSpPr>
          <p:nvPr>
            <p:ph type="ctrTitle"/>
          </p:nvPr>
        </p:nvSpPr>
        <p:spPr>
          <a:xfrm>
            <a:off x="6431179"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4" name="Google Shape;54;p9"/>
          <p:cNvSpPr txBox="1">
            <a:spLocks noGrp="1"/>
          </p:cNvSpPr>
          <p:nvPr>
            <p:ph type="ctrTitle" idx="3"/>
          </p:nvPr>
        </p:nvSpPr>
        <p:spPr>
          <a:xfrm>
            <a:off x="4087352"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5" name="Google Shape;55;p9"/>
          <p:cNvSpPr txBox="1">
            <a:spLocks noGrp="1"/>
          </p:cNvSpPr>
          <p:nvPr>
            <p:ph type="subTitle" idx="4"/>
          </p:nvPr>
        </p:nvSpPr>
        <p:spPr>
          <a:xfrm>
            <a:off x="1440000" y="2345900"/>
            <a:ext cx="1829100" cy="963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000"/>
              <a:buNone/>
              <a:defRPr sz="1000">
                <a:latin typeface="Arial" panose="020B0604020202020204" pitchFamily="34" charset="0"/>
              </a:defRPr>
            </a:lvl1pPr>
            <a:lvl2pPr lvl="1" rtl="0">
              <a:lnSpc>
                <a:spcPct val="100000"/>
              </a:lnSpc>
              <a:spcBef>
                <a:spcPts val="160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dirty="0"/>
          </a:p>
        </p:txBody>
      </p:sp>
      <p:sp>
        <p:nvSpPr>
          <p:cNvPr id="56" name="Google Shape;56;p9"/>
          <p:cNvSpPr txBox="1">
            <a:spLocks noGrp="1"/>
          </p:cNvSpPr>
          <p:nvPr>
            <p:ph type="ctrTitle" idx="5"/>
          </p:nvPr>
        </p:nvSpPr>
        <p:spPr>
          <a:xfrm>
            <a:off x="1902076" y="3350275"/>
            <a:ext cx="1367100" cy="3849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Clr>
                <a:srgbClr val="000000"/>
              </a:buClr>
              <a:buSzPts val="1100"/>
              <a:buNone/>
              <a:defRPr sz="1100">
                <a:solidFill>
                  <a:schemeClr val="accent2"/>
                </a:solidFill>
              </a:defRPr>
            </a:lvl1pPr>
            <a:lvl2pPr lvl="1"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2pPr>
            <a:lvl3pPr lvl="2"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3pPr>
            <a:lvl4pPr lvl="3"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4pPr>
            <a:lvl5pPr lvl="4"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5pPr>
            <a:lvl6pPr lvl="5"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6pPr>
            <a:lvl7pPr lvl="6"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7pPr>
            <a:lvl8pPr lvl="7"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8pPr>
            <a:lvl9pPr lvl="8" algn="r" rtl="0">
              <a:spcBef>
                <a:spcPts val="0"/>
              </a:spcBef>
              <a:spcAft>
                <a:spcPts val="0"/>
              </a:spcAft>
              <a:buClr>
                <a:srgbClr val="000000"/>
              </a:buClr>
              <a:buSzPts val="1100"/>
              <a:buFont typeface="Raleway"/>
              <a:buNone/>
              <a:defRPr sz="1100" b="1">
                <a:solidFill>
                  <a:srgbClr val="000000"/>
                </a:solidFill>
                <a:latin typeface="Raleway"/>
                <a:ea typeface="Raleway"/>
                <a:cs typeface="Raleway"/>
                <a:sym typeface="Raleway"/>
              </a:defRPr>
            </a:lvl9pPr>
          </a:lstStyle>
          <a:p>
            <a:endParaRPr/>
          </a:p>
        </p:txBody>
      </p:sp>
      <p:sp>
        <p:nvSpPr>
          <p:cNvPr id="57" name="Google Shape;57;p9"/>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Tree>
  </p:cSld>
  <p:clrMapOvr>
    <a:masterClrMapping/>
  </p:clrMapOvr>
  <p:extLst>
    <p:ext uri="{DCECCB84-F9BA-43D5-87BE-67443E8EF086}">
      <p15:sldGuideLst xmlns:p15="http://schemas.microsoft.com/office/powerpoint/2012/main">
        <p15:guide id="1" orient="horz" pos="1841">
          <p15:clr>
            <a:srgbClr val="FA7B17"/>
          </p15:clr>
        </p15:guide>
        <p15:guide id="2" pos="907">
          <p15:clr>
            <a:srgbClr val="FA7B17"/>
          </p15:clr>
        </p15:guide>
        <p15:guide id="3" pos="4853">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LIST">
  <p:cSld name="CUSTOM_21">
    <p:spTree>
      <p:nvGrpSpPr>
        <p:cNvPr id="1" name="Shape 58"/>
        <p:cNvGrpSpPr/>
        <p:nvPr/>
      </p:nvGrpSpPr>
      <p:grpSpPr>
        <a:xfrm>
          <a:off x="0" y="0"/>
          <a:ext cx="0" cy="0"/>
          <a:chOff x="0" y="0"/>
          <a:chExt cx="0" cy="0"/>
        </a:xfrm>
      </p:grpSpPr>
      <p:sp>
        <p:nvSpPr>
          <p:cNvPr id="59" name="Google Shape;59;p10"/>
          <p:cNvSpPr txBox="1">
            <a:spLocks noGrp="1"/>
          </p:cNvSpPr>
          <p:nvPr>
            <p:ph type="body" idx="1"/>
          </p:nvPr>
        </p:nvSpPr>
        <p:spPr>
          <a:xfrm>
            <a:off x="625500" y="2296165"/>
            <a:ext cx="4845000" cy="14760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accent2"/>
              </a:buClr>
              <a:buSzPts val="1200"/>
              <a:buChar char="■"/>
              <a:defRPr>
                <a:solidFill>
                  <a:srgbClr val="000000"/>
                </a:solidFill>
                <a:latin typeface="Arial" panose="020B0604020202020204" pitchFamily="34" charset="0"/>
              </a:defRPr>
            </a:lvl1pPr>
            <a:lvl2pPr marL="914400" lvl="1" indent="-304800" rtl="0">
              <a:spcBef>
                <a:spcPts val="1600"/>
              </a:spcBef>
              <a:spcAft>
                <a:spcPts val="0"/>
              </a:spcAft>
              <a:buClr>
                <a:srgbClr val="000000"/>
              </a:buClr>
              <a:buSzPts val="1200"/>
              <a:buChar char="○"/>
              <a:defRPr>
                <a:solidFill>
                  <a:srgbClr val="000000"/>
                </a:solidFill>
              </a:defRPr>
            </a:lvl2pPr>
            <a:lvl3pPr marL="1371600" lvl="2" indent="-304800" rtl="0">
              <a:spcBef>
                <a:spcPts val="1600"/>
              </a:spcBef>
              <a:spcAft>
                <a:spcPts val="0"/>
              </a:spcAft>
              <a:buClr>
                <a:srgbClr val="000000"/>
              </a:buClr>
              <a:buSzPts val="1200"/>
              <a:buChar char="■"/>
              <a:defRPr>
                <a:solidFill>
                  <a:srgbClr val="000000"/>
                </a:solidFill>
              </a:defRPr>
            </a:lvl3pPr>
            <a:lvl4pPr marL="1828800" lvl="3" indent="-304800" rtl="0">
              <a:spcBef>
                <a:spcPts val="1600"/>
              </a:spcBef>
              <a:spcAft>
                <a:spcPts val="0"/>
              </a:spcAft>
              <a:buClr>
                <a:srgbClr val="000000"/>
              </a:buClr>
              <a:buSzPts val="1200"/>
              <a:buChar char="●"/>
              <a:defRPr>
                <a:solidFill>
                  <a:srgbClr val="000000"/>
                </a:solidFill>
              </a:defRPr>
            </a:lvl4pPr>
            <a:lvl5pPr marL="2286000" lvl="4" indent="-304800" rtl="0">
              <a:spcBef>
                <a:spcPts val="1600"/>
              </a:spcBef>
              <a:spcAft>
                <a:spcPts val="0"/>
              </a:spcAft>
              <a:buClr>
                <a:srgbClr val="000000"/>
              </a:buClr>
              <a:buSzPts val="1200"/>
              <a:buChar char="○"/>
              <a:defRPr>
                <a:solidFill>
                  <a:srgbClr val="000000"/>
                </a:solidFill>
              </a:defRPr>
            </a:lvl5pPr>
            <a:lvl6pPr marL="2743200" lvl="5" indent="-304800" rtl="0">
              <a:spcBef>
                <a:spcPts val="1600"/>
              </a:spcBef>
              <a:spcAft>
                <a:spcPts val="0"/>
              </a:spcAft>
              <a:buClr>
                <a:srgbClr val="000000"/>
              </a:buClr>
              <a:buSzPts val="1200"/>
              <a:buChar char="■"/>
              <a:defRPr>
                <a:solidFill>
                  <a:srgbClr val="000000"/>
                </a:solidFill>
              </a:defRPr>
            </a:lvl6pPr>
            <a:lvl7pPr marL="3200400" lvl="6" indent="-304800" rtl="0">
              <a:spcBef>
                <a:spcPts val="1600"/>
              </a:spcBef>
              <a:spcAft>
                <a:spcPts val="0"/>
              </a:spcAft>
              <a:buClr>
                <a:srgbClr val="000000"/>
              </a:buClr>
              <a:buSzPts val="1200"/>
              <a:buChar char="●"/>
              <a:defRPr>
                <a:solidFill>
                  <a:srgbClr val="000000"/>
                </a:solidFill>
              </a:defRPr>
            </a:lvl7pPr>
            <a:lvl8pPr marL="3657600" lvl="7" indent="-304800" rtl="0">
              <a:spcBef>
                <a:spcPts val="1600"/>
              </a:spcBef>
              <a:spcAft>
                <a:spcPts val="0"/>
              </a:spcAft>
              <a:buClr>
                <a:srgbClr val="000000"/>
              </a:buClr>
              <a:buSzPts val="1200"/>
              <a:buChar char="○"/>
              <a:defRPr>
                <a:solidFill>
                  <a:srgbClr val="000000"/>
                </a:solidFill>
              </a:defRPr>
            </a:lvl8pPr>
            <a:lvl9pPr marL="4114800" lvl="8" indent="-304800" rtl="0">
              <a:spcBef>
                <a:spcPts val="1600"/>
              </a:spcBef>
              <a:spcAft>
                <a:spcPts val="1600"/>
              </a:spcAft>
              <a:buClr>
                <a:srgbClr val="000000"/>
              </a:buClr>
              <a:buSzPts val="1200"/>
              <a:buChar char="■"/>
              <a:defRPr>
                <a:solidFill>
                  <a:srgbClr val="000000"/>
                </a:solidFill>
              </a:defRPr>
            </a:lvl9pPr>
          </a:lstStyle>
          <a:p>
            <a:endParaRPr dirty="0"/>
          </a:p>
        </p:txBody>
      </p:sp>
      <p:sp>
        <p:nvSpPr>
          <p:cNvPr id="60" name="Google Shape;60;p1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000000"/>
              </a:buClr>
              <a:buSzPts val="3600"/>
              <a:buNone/>
              <a:defRPr sz="2400">
                <a:solidFill>
                  <a:srgbClr val="000000"/>
                </a:solidFill>
              </a:defRPr>
            </a:lvl1pPr>
            <a:lvl2pPr lvl="1" algn="ctr" rtl="0">
              <a:spcBef>
                <a:spcPts val="0"/>
              </a:spcBef>
              <a:spcAft>
                <a:spcPts val="0"/>
              </a:spcAft>
              <a:buClr>
                <a:srgbClr val="D9D9D9"/>
              </a:buClr>
              <a:buSzPts val="1800"/>
              <a:buNone/>
              <a:defRPr sz="1800">
                <a:solidFill>
                  <a:srgbClr val="D9D9D9"/>
                </a:solidFill>
              </a:defRPr>
            </a:lvl2pPr>
            <a:lvl3pPr lvl="2" algn="ctr" rtl="0">
              <a:spcBef>
                <a:spcPts val="0"/>
              </a:spcBef>
              <a:spcAft>
                <a:spcPts val="0"/>
              </a:spcAft>
              <a:buClr>
                <a:srgbClr val="D9D9D9"/>
              </a:buClr>
              <a:buSzPts val="1800"/>
              <a:buNone/>
              <a:defRPr sz="1800">
                <a:solidFill>
                  <a:srgbClr val="D9D9D9"/>
                </a:solidFill>
              </a:defRPr>
            </a:lvl3pPr>
            <a:lvl4pPr lvl="3" algn="ctr" rtl="0">
              <a:spcBef>
                <a:spcPts val="0"/>
              </a:spcBef>
              <a:spcAft>
                <a:spcPts val="0"/>
              </a:spcAft>
              <a:buClr>
                <a:srgbClr val="D9D9D9"/>
              </a:buClr>
              <a:buSzPts val="1800"/>
              <a:buNone/>
              <a:defRPr sz="1800">
                <a:solidFill>
                  <a:srgbClr val="D9D9D9"/>
                </a:solidFill>
              </a:defRPr>
            </a:lvl4pPr>
            <a:lvl5pPr lvl="4" algn="ctr" rtl="0">
              <a:spcBef>
                <a:spcPts val="0"/>
              </a:spcBef>
              <a:spcAft>
                <a:spcPts val="0"/>
              </a:spcAft>
              <a:buClr>
                <a:srgbClr val="D9D9D9"/>
              </a:buClr>
              <a:buSzPts val="1800"/>
              <a:buNone/>
              <a:defRPr sz="1800">
                <a:solidFill>
                  <a:srgbClr val="D9D9D9"/>
                </a:solidFill>
              </a:defRPr>
            </a:lvl5pPr>
            <a:lvl6pPr lvl="5" algn="ctr" rtl="0">
              <a:spcBef>
                <a:spcPts val="0"/>
              </a:spcBef>
              <a:spcAft>
                <a:spcPts val="0"/>
              </a:spcAft>
              <a:buClr>
                <a:srgbClr val="D9D9D9"/>
              </a:buClr>
              <a:buSzPts val="1800"/>
              <a:buNone/>
              <a:defRPr sz="1800">
                <a:solidFill>
                  <a:srgbClr val="D9D9D9"/>
                </a:solidFill>
              </a:defRPr>
            </a:lvl6pPr>
            <a:lvl7pPr lvl="6" algn="ctr" rtl="0">
              <a:spcBef>
                <a:spcPts val="0"/>
              </a:spcBef>
              <a:spcAft>
                <a:spcPts val="0"/>
              </a:spcAft>
              <a:buClr>
                <a:srgbClr val="D9D9D9"/>
              </a:buClr>
              <a:buSzPts val="1800"/>
              <a:buNone/>
              <a:defRPr sz="1800">
                <a:solidFill>
                  <a:srgbClr val="D9D9D9"/>
                </a:solidFill>
              </a:defRPr>
            </a:lvl7pPr>
            <a:lvl8pPr lvl="7" algn="ctr" rtl="0">
              <a:spcBef>
                <a:spcPts val="0"/>
              </a:spcBef>
              <a:spcAft>
                <a:spcPts val="0"/>
              </a:spcAft>
              <a:buClr>
                <a:srgbClr val="D9D9D9"/>
              </a:buClr>
              <a:buSzPts val="1800"/>
              <a:buNone/>
              <a:defRPr sz="1800">
                <a:solidFill>
                  <a:srgbClr val="D9D9D9"/>
                </a:solidFill>
              </a:defRPr>
            </a:lvl8pPr>
            <a:lvl9pPr lvl="8" algn="ctr" rtl="0">
              <a:spcBef>
                <a:spcPts val="0"/>
              </a:spcBef>
              <a:spcAft>
                <a:spcPts val="0"/>
              </a:spcAft>
              <a:buClr>
                <a:srgbClr val="D9D9D9"/>
              </a:buClr>
              <a:buSzPts val="1800"/>
              <a:buNone/>
              <a:defRPr sz="1800">
                <a:solidFill>
                  <a:srgbClr val="D9D9D9"/>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Raleway"/>
              <a:buNone/>
              <a:defRPr sz="2800" b="1">
                <a:solidFill>
                  <a:schemeClr val="dk1"/>
                </a:solidFill>
                <a:latin typeface="Raleway"/>
                <a:ea typeface="Raleway"/>
                <a:cs typeface="Raleway"/>
                <a:sym typeface="Raleway"/>
              </a:defRPr>
            </a:lvl1pPr>
            <a:lvl2pPr lvl="1"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2pPr>
            <a:lvl3pPr lvl="2"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3pPr>
            <a:lvl4pPr lvl="3"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4pPr>
            <a:lvl5pPr lvl="4"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5pPr>
            <a:lvl6pPr lvl="5"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6pPr>
            <a:lvl7pPr lvl="6"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7pPr>
            <a:lvl8pPr lvl="7"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8pPr>
            <a:lvl9pPr lvl="8" rtl="0">
              <a:spcBef>
                <a:spcPts val="0"/>
              </a:spcBef>
              <a:spcAft>
                <a:spcPts val="0"/>
              </a:spcAft>
              <a:buClr>
                <a:schemeClr val="dk1"/>
              </a:buClr>
              <a:buSzPts val="2800"/>
              <a:buFont typeface="Squada One"/>
              <a:buNone/>
              <a:defRPr sz="2800">
                <a:solidFill>
                  <a:schemeClr val="dk1"/>
                </a:solidFill>
                <a:latin typeface="Squada One"/>
                <a:ea typeface="Squada One"/>
                <a:cs typeface="Squada One"/>
                <a:sym typeface="Squada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chemeClr val="dk1"/>
              </a:buClr>
              <a:buSzPts val="1200"/>
              <a:buFont typeface="Muli"/>
              <a:buChar char="●"/>
              <a:defRPr sz="1200">
                <a:solidFill>
                  <a:schemeClr val="dk1"/>
                </a:solidFill>
                <a:latin typeface="Muli"/>
                <a:ea typeface="Muli"/>
                <a:cs typeface="Muli"/>
                <a:sym typeface="Muli"/>
              </a:defRPr>
            </a:lvl1pPr>
            <a:lvl2pPr marL="914400" lvl="1"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2pPr>
            <a:lvl3pPr marL="1371600" lvl="2"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3pPr>
            <a:lvl4pPr marL="1828800" lvl="3"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4pPr>
            <a:lvl5pPr marL="2286000" lvl="4"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5pPr>
            <a:lvl6pPr marL="2743200" lvl="5"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6pPr>
            <a:lvl7pPr marL="3200400" lvl="6"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7pPr>
            <a:lvl8pPr marL="3657600" lvl="7" indent="-304800" rtl="0">
              <a:lnSpc>
                <a:spcPct val="115000"/>
              </a:lnSpc>
              <a:spcBef>
                <a:spcPts val="1600"/>
              </a:spcBef>
              <a:spcAft>
                <a:spcPts val="0"/>
              </a:spcAft>
              <a:buClr>
                <a:schemeClr val="dk1"/>
              </a:buClr>
              <a:buSzPts val="1200"/>
              <a:buFont typeface="Muli"/>
              <a:buChar char="○"/>
              <a:defRPr sz="1200">
                <a:solidFill>
                  <a:schemeClr val="dk1"/>
                </a:solidFill>
                <a:latin typeface="Muli"/>
                <a:ea typeface="Muli"/>
                <a:cs typeface="Muli"/>
                <a:sym typeface="Muli"/>
              </a:defRPr>
            </a:lvl8pPr>
            <a:lvl9pPr marL="4114800" lvl="8" indent="-304800" rtl="0">
              <a:lnSpc>
                <a:spcPct val="115000"/>
              </a:lnSpc>
              <a:spcBef>
                <a:spcPts val="1600"/>
              </a:spcBef>
              <a:spcAft>
                <a:spcPts val="1600"/>
              </a:spcAft>
              <a:buClr>
                <a:schemeClr val="dk1"/>
              </a:buClr>
              <a:buSzPts val="1200"/>
              <a:buFont typeface="Muli"/>
              <a:buChar char="■"/>
              <a:defRPr sz="1200">
                <a:solidFill>
                  <a:schemeClr val="dk1"/>
                </a:solidFill>
                <a:latin typeface="Muli"/>
                <a:ea typeface="Muli"/>
                <a:cs typeface="Muli"/>
                <a:sym typeface="Muli"/>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5" r:id="rId16"/>
    <p:sldLayoutId id="2147483666" r:id="rId17"/>
    <p:sldLayoutId id="2147483667" r:id="rId18"/>
    <p:sldLayoutId id="2147483668"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Nova" panose="020B0504020202020204" pitchFamily="34" charset="0"/>
          <a:ea typeface="Arial Nova" panose="020B05040202020202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103"/>
        <p:cNvGrpSpPr/>
        <p:nvPr/>
      </p:nvGrpSpPr>
      <p:grpSpPr>
        <a:xfrm>
          <a:off x="0" y="0"/>
          <a:ext cx="0" cy="0"/>
          <a:chOff x="0" y="0"/>
          <a:chExt cx="0" cy="0"/>
        </a:xfrm>
      </p:grpSpPr>
      <p:sp>
        <p:nvSpPr>
          <p:cNvPr id="104" name="Google Shape;104;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5" name="Google Shape;105;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9GTazl2u3lfmWHiW6qhRjGRly65mmy5hhOnDPAUOHyI/copy"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hyperlink" Target="https://fonts.google.com/specimen/Raleway" TargetMode="External"/><Relationship Id="rId2" Type="http://schemas.openxmlformats.org/officeDocument/2006/relationships/notesSlide" Target="../notesSlides/notesSlide21.xml"/><Relationship Id="rId1" Type="http://schemas.openxmlformats.org/officeDocument/2006/relationships/slideLayout" Target="../slideLayouts/slideLayout20.xml"/><Relationship Id="rId4" Type="http://schemas.openxmlformats.org/officeDocument/2006/relationships/hyperlink" Target="https://fonts.google.com/specimen/Muli"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hyperlink" Target="mailto:rescon2020@pgis.lk" TargetMode="External"/><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1.xml"/><Relationship Id="rId1" Type="http://schemas.openxmlformats.org/officeDocument/2006/relationships/slideLayout" Target="../slideLayouts/slideLayout14.xml"/><Relationship Id="rId4" Type="http://schemas.openxmlformats.org/officeDocument/2006/relationships/image" Target="../media/image5.png"/></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20.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0"/>
        <p:cNvGrpSpPr/>
        <p:nvPr/>
      </p:nvGrpSpPr>
      <p:grpSpPr>
        <a:xfrm>
          <a:off x="0" y="0"/>
          <a:ext cx="0" cy="0"/>
          <a:chOff x="0" y="0"/>
          <a:chExt cx="0" cy="0"/>
        </a:xfrm>
      </p:grpSpPr>
      <p:sp>
        <p:nvSpPr>
          <p:cNvPr id="111" name="Google Shape;111;p25"/>
          <p:cNvSpPr txBox="1">
            <a:spLocks noGrp="1"/>
          </p:cNvSpPr>
          <p:nvPr>
            <p:ph type="subTitle" idx="1"/>
          </p:nvPr>
        </p:nvSpPr>
        <p:spPr>
          <a:xfrm>
            <a:off x="2870100" y="2753790"/>
            <a:ext cx="3403800" cy="717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1600" dirty="0"/>
              <a:t>RESCON 2020 – ORAL PRESENTATIONS</a:t>
            </a:r>
            <a:endParaRPr sz="1600" dirty="0">
              <a:solidFill>
                <a:schemeClr val="dk1"/>
              </a:solidFill>
            </a:endParaRPr>
          </a:p>
        </p:txBody>
      </p:sp>
      <p:sp>
        <p:nvSpPr>
          <p:cNvPr id="112" name="Google Shape;112;p25"/>
          <p:cNvSpPr txBox="1">
            <a:spLocks noGrp="1"/>
          </p:cNvSpPr>
          <p:nvPr>
            <p:ph type="ctrTitle"/>
          </p:nvPr>
        </p:nvSpPr>
        <p:spPr>
          <a:xfrm>
            <a:off x="942000" y="1046639"/>
            <a:ext cx="7260000" cy="17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PRESENTATION PREPARATION GUIDELINES</a:t>
            </a:r>
            <a:endParaRPr dirty="0"/>
          </a:p>
        </p:txBody>
      </p:sp>
      <p:sp>
        <p:nvSpPr>
          <p:cNvPr id="113" name="Google Shape;113;p25"/>
          <p:cNvSpPr/>
          <p:nvPr/>
        </p:nvSpPr>
        <p:spPr>
          <a:xfrm>
            <a:off x="891002" y="1950741"/>
            <a:ext cx="2063790"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sp>
      <p:sp>
        <p:nvSpPr>
          <p:cNvPr id="9" name="Google Shape;113;p25">
            <a:extLst>
              <a:ext uri="{FF2B5EF4-FFF2-40B4-BE49-F238E27FC236}">
                <a16:creationId xmlns:a16="http://schemas.microsoft.com/office/drawing/2014/main" id="{BB9FF416-ED9C-4D83-B831-4DFD407478D7}"/>
              </a:ext>
            </a:extLst>
          </p:cNvPr>
          <p:cNvSpPr/>
          <p:nvPr/>
        </p:nvSpPr>
        <p:spPr>
          <a:xfrm flipH="1">
            <a:off x="6235831" y="1950741"/>
            <a:ext cx="2063789" cy="1133673"/>
          </a:xfrm>
          <a:custGeom>
            <a:avLst/>
            <a:gdLst>
              <a:gd name="connsiteX0" fmla="*/ 6053 w 18356"/>
              <a:gd name="connsiteY0" fmla="*/ 634 h 47165"/>
              <a:gd name="connsiteX1" fmla="*/ 0 w 18356"/>
              <a:gd name="connsiteY1" fmla="*/ 0 h 47165"/>
              <a:gd name="connsiteX2" fmla="*/ 0 w 18356"/>
              <a:gd name="connsiteY2" fmla="*/ 47165 h 47165"/>
              <a:gd name="connsiteX3" fmla="*/ 18356 w 18356"/>
              <a:gd name="connsiteY3" fmla="*/ 47165 h 47165"/>
              <a:gd name="connsiteX0" fmla="*/ 6053 w 18356"/>
              <a:gd name="connsiteY0" fmla="*/ 0 h 47482"/>
              <a:gd name="connsiteX1" fmla="*/ 0 w 18356"/>
              <a:gd name="connsiteY1" fmla="*/ 317 h 47482"/>
              <a:gd name="connsiteX2" fmla="*/ 0 w 18356"/>
              <a:gd name="connsiteY2" fmla="*/ 47482 h 47482"/>
              <a:gd name="connsiteX3" fmla="*/ 18356 w 18356"/>
              <a:gd name="connsiteY3" fmla="*/ 47482 h 47482"/>
              <a:gd name="connsiteX0" fmla="*/ 5172 w 18356"/>
              <a:gd name="connsiteY0" fmla="*/ 476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640"/>
              <a:gd name="connsiteX1" fmla="*/ 0 w 18356"/>
              <a:gd name="connsiteY1" fmla="*/ 475 h 47640"/>
              <a:gd name="connsiteX2" fmla="*/ 0 w 18356"/>
              <a:gd name="connsiteY2" fmla="*/ 47640 h 47640"/>
              <a:gd name="connsiteX3" fmla="*/ 18356 w 18356"/>
              <a:gd name="connsiteY3" fmla="*/ 47640 h 47640"/>
              <a:gd name="connsiteX0" fmla="*/ 1885 w 18356"/>
              <a:gd name="connsiteY0" fmla="*/ 442 h 47165"/>
              <a:gd name="connsiteX1" fmla="*/ 0 w 18356"/>
              <a:gd name="connsiteY1" fmla="*/ 0 h 47165"/>
              <a:gd name="connsiteX2" fmla="*/ 0 w 18356"/>
              <a:gd name="connsiteY2" fmla="*/ 47165 h 47165"/>
              <a:gd name="connsiteX3" fmla="*/ 18356 w 18356"/>
              <a:gd name="connsiteY3" fmla="*/ 47165 h 47165"/>
              <a:gd name="connsiteX0" fmla="*/ 1885 w 18356"/>
              <a:gd name="connsiteY0" fmla="*/ 0 h 47182"/>
              <a:gd name="connsiteX1" fmla="*/ 0 w 18356"/>
              <a:gd name="connsiteY1" fmla="*/ 17 h 47182"/>
              <a:gd name="connsiteX2" fmla="*/ 0 w 18356"/>
              <a:gd name="connsiteY2" fmla="*/ 47182 h 47182"/>
              <a:gd name="connsiteX3" fmla="*/ 18356 w 18356"/>
              <a:gd name="connsiteY3" fmla="*/ 47182 h 47182"/>
            </a:gdLst>
            <a:ahLst/>
            <a:cxnLst>
              <a:cxn ang="0">
                <a:pos x="connsiteX0" y="connsiteY0"/>
              </a:cxn>
              <a:cxn ang="0">
                <a:pos x="connsiteX1" y="connsiteY1"/>
              </a:cxn>
              <a:cxn ang="0">
                <a:pos x="connsiteX2" y="connsiteY2"/>
              </a:cxn>
              <a:cxn ang="0">
                <a:pos x="connsiteX3" y="connsiteY3"/>
              </a:cxn>
            </a:cxnLst>
            <a:rect l="l" t="t" r="r" b="b"/>
            <a:pathLst>
              <a:path w="18356" h="47182" extrusionOk="0">
                <a:moveTo>
                  <a:pt x="1885" y="0"/>
                </a:moveTo>
                <a:lnTo>
                  <a:pt x="0" y="17"/>
                </a:lnTo>
                <a:lnTo>
                  <a:pt x="0" y="47182"/>
                </a:lnTo>
                <a:lnTo>
                  <a:pt x="18356" y="47182"/>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METHODOLOGY</a:t>
            </a:r>
            <a:endParaRPr dirty="0"/>
          </a:p>
        </p:txBody>
      </p:sp>
      <p:sp>
        <p:nvSpPr>
          <p:cNvPr id="280" name="Google Shape;280;p32"/>
          <p:cNvSpPr/>
          <p:nvPr/>
        </p:nvSpPr>
        <p:spPr>
          <a:xfrm>
            <a:off x="2508173" y="2568548"/>
            <a:ext cx="4098275"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7" name="Google Shape;237;p3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a:t>
            </a:r>
            <a:r>
              <a:rPr lang="en-US" dirty="0"/>
              <a:t>OLOGY</a:t>
            </a:r>
            <a:endParaRPr dirty="0"/>
          </a:p>
        </p:txBody>
      </p:sp>
      <p:sp>
        <p:nvSpPr>
          <p:cNvPr id="238" name="Google Shape;238;p31"/>
          <p:cNvSpPr/>
          <p:nvPr/>
        </p:nvSpPr>
        <p:spPr>
          <a:xfrm>
            <a:off x="2587675" y="2213863"/>
            <a:ext cx="1593400" cy="465275"/>
          </a:xfrm>
          <a:custGeom>
            <a:avLst/>
            <a:gdLst/>
            <a:ahLst/>
            <a:cxnLst/>
            <a:rect l="l" t="t" r="r" b="b"/>
            <a:pathLst>
              <a:path w="63736" h="18611" extrusionOk="0">
                <a:moveTo>
                  <a:pt x="63736" y="0"/>
                </a:moveTo>
                <a:lnTo>
                  <a:pt x="0" y="0"/>
                </a:lnTo>
                <a:lnTo>
                  <a:pt x="0" y="18611"/>
                </a:lnTo>
              </a:path>
            </a:pathLst>
          </a:custGeom>
          <a:noFill/>
          <a:ln w="9525" cap="flat" cmpd="sng">
            <a:solidFill>
              <a:schemeClr val="dk1"/>
            </a:solidFill>
            <a:prstDash val="solid"/>
            <a:round/>
            <a:headEnd type="none" w="med" len="med"/>
            <a:tailEnd type="none" w="med" len="med"/>
          </a:ln>
        </p:spPr>
      </p:sp>
      <p:sp>
        <p:nvSpPr>
          <p:cNvPr id="239" name="Google Shape;239;p31"/>
          <p:cNvSpPr txBox="1">
            <a:spLocks noGrp="1"/>
          </p:cNvSpPr>
          <p:nvPr>
            <p:ph type="ctrTitle" idx="4294967295"/>
          </p:nvPr>
        </p:nvSpPr>
        <p:spPr>
          <a:xfrm>
            <a:off x="6070334" y="1120088"/>
            <a:ext cx="12879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1</a:t>
            </a:r>
            <a:endParaRPr sz="1400" dirty="0">
              <a:solidFill>
                <a:schemeClr val="accent2"/>
              </a:solidFill>
            </a:endParaRPr>
          </a:p>
        </p:txBody>
      </p:sp>
      <p:sp>
        <p:nvSpPr>
          <p:cNvPr id="240" name="Google Shape;240;p31"/>
          <p:cNvSpPr txBox="1">
            <a:spLocks noGrp="1"/>
          </p:cNvSpPr>
          <p:nvPr>
            <p:ph type="subTitle" idx="4294967295"/>
          </p:nvPr>
        </p:nvSpPr>
        <p:spPr>
          <a:xfrm>
            <a:off x="6070325" y="1540639"/>
            <a:ext cx="1741500"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latin typeface="+mn-lt"/>
              </a:rPr>
              <a:t>Methodology is the most Important section in your presentation.</a:t>
            </a:r>
            <a:endParaRPr sz="1000" dirty="0">
              <a:solidFill>
                <a:schemeClr val="dk1"/>
              </a:solidFill>
              <a:latin typeface="+mn-lt"/>
            </a:endParaRPr>
          </a:p>
          <a:p>
            <a:pPr marL="0" lvl="0" indent="0" algn="l" rtl="0">
              <a:spcBef>
                <a:spcPts val="1600"/>
              </a:spcBef>
              <a:spcAft>
                <a:spcPts val="1600"/>
              </a:spcAft>
              <a:buNone/>
            </a:pPr>
            <a:endParaRPr dirty="0">
              <a:latin typeface="Arial" panose="020B0604020202020204" pitchFamily="34" charset="0"/>
            </a:endParaRPr>
          </a:p>
        </p:txBody>
      </p:sp>
      <p:sp>
        <p:nvSpPr>
          <p:cNvPr id="241" name="Google Shape;241;p31"/>
          <p:cNvSpPr txBox="1">
            <a:spLocks noGrp="1"/>
          </p:cNvSpPr>
          <p:nvPr>
            <p:ph type="ctrTitle" idx="4294967295"/>
          </p:nvPr>
        </p:nvSpPr>
        <p:spPr>
          <a:xfrm>
            <a:off x="6070334" y="3381550"/>
            <a:ext cx="862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1400" dirty="0">
                <a:solidFill>
                  <a:schemeClr val="accent2"/>
                </a:solidFill>
              </a:rPr>
              <a:t>TOPIC 3</a:t>
            </a:r>
            <a:endParaRPr sz="1400" dirty="0">
              <a:solidFill>
                <a:schemeClr val="accent2"/>
              </a:solidFill>
            </a:endParaRPr>
          </a:p>
        </p:txBody>
      </p:sp>
      <mc:AlternateContent xmlns:mc="http://schemas.openxmlformats.org/markup-compatibility/2006">
        <mc:Choice xmlns:a14="http://schemas.microsoft.com/office/drawing/2010/main" Requires="a14">
          <p:sp>
            <p:nvSpPr>
              <p:cNvPr id="242" name="Google Shape;242;p31"/>
              <p:cNvSpPr txBox="1">
                <a:spLocks noGrp="1"/>
              </p:cNvSpPr>
              <p:nvPr>
                <p:ph type="subTitle" idx="4294967295"/>
              </p:nvPr>
            </p:nvSpPr>
            <p:spPr>
              <a:xfrm>
                <a:off x="6070325" y="3855310"/>
                <a:ext cx="2397974" cy="46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000" dirty="0">
                    <a:solidFill>
                      <a:schemeClr val="dk1"/>
                    </a:solidFill>
                    <a:latin typeface="+mn-lt"/>
                  </a:rPr>
                  <a:t>If your research is theoretical (e.g. pure mathematics) this section can be renamed – proof of main results. </a:t>
                </a:r>
                <a:r>
                  <a:rPr lang="en-US" sz="1000" dirty="0">
                    <a:latin typeface="+mn-lt"/>
                  </a:rPr>
                  <a:t>Use equation mode </a:t>
                </a:r>
                <a14:m>
                  <m:oMath xmlns:m="http://schemas.openxmlformats.org/officeDocument/2006/math">
                    <m:r>
                      <a:rPr lang="en-US" sz="1000" b="0" i="1" smtClean="0">
                        <a:latin typeface="Cambria Math" panose="02040503050406030204" pitchFamily="18" charset="0"/>
                      </a:rPr>
                      <m:t>∫</m:t>
                    </m:r>
                    <m:r>
                      <a:rPr lang="en-US" sz="1000" b="0" i="1" smtClean="0">
                        <a:latin typeface="Cambria Math" panose="02040503050406030204" pitchFamily="18" charset="0"/>
                      </a:rPr>
                      <m:t>𝑓</m:t>
                    </m:r>
                    <m:d>
                      <m:dPr>
                        <m:ctrlPr>
                          <a:rPr lang="en-US" sz="1000" b="0" i="1" smtClean="0">
                            <a:latin typeface="Cambria Math" panose="02040503050406030204" pitchFamily="18" charset="0"/>
                          </a:rPr>
                        </m:ctrlPr>
                      </m:dPr>
                      <m:e>
                        <m:r>
                          <a:rPr lang="en-US" sz="1000" b="0" i="1" smtClean="0">
                            <a:latin typeface="Cambria Math" panose="02040503050406030204" pitchFamily="18" charset="0"/>
                          </a:rPr>
                          <m:t>𝑥</m:t>
                        </m:r>
                      </m:e>
                    </m:d>
                    <m:r>
                      <a:rPr lang="en-US" sz="1000" b="0" i="1" smtClean="0">
                        <a:latin typeface="Cambria Math" panose="02040503050406030204" pitchFamily="18" charset="0"/>
                      </a:rPr>
                      <m:t>𝑑𝑥</m:t>
                    </m:r>
                    <m:r>
                      <a:rPr lang="en-US" sz="1000" b="0" i="1" smtClean="0">
                        <a:latin typeface="Cambria Math" panose="02040503050406030204" pitchFamily="18" charset="0"/>
                      </a:rPr>
                      <m:t>=</m:t>
                    </m:r>
                    <m:sSup>
                      <m:sSupPr>
                        <m:ctrlPr>
                          <a:rPr lang="en-US" sz="1000" b="0" i="1" smtClean="0">
                            <a:latin typeface="Cambria Math" panose="02040503050406030204" pitchFamily="18" charset="0"/>
                          </a:rPr>
                        </m:ctrlPr>
                      </m:sSupPr>
                      <m:e>
                        <m:r>
                          <a:rPr lang="en-US" sz="1000" b="0" i="1" smtClean="0">
                            <a:latin typeface="Cambria Math" panose="02040503050406030204" pitchFamily="18" charset="0"/>
                          </a:rPr>
                          <m:t>𝑒</m:t>
                        </m:r>
                      </m:e>
                      <m:sup>
                        <m:r>
                          <a:rPr lang="en-US" sz="1000" b="0" i="1" smtClean="0">
                            <a:latin typeface="Cambria Math" panose="02040503050406030204" pitchFamily="18" charset="0"/>
                          </a:rPr>
                          <m:t>𝑥</m:t>
                        </m:r>
                      </m:sup>
                    </m:sSup>
                  </m:oMath>
                </a14:m>
                <a:r>
                  <a:rPr lang="en-US" sz="1000" dirty="0">
                    <a:solidFill>
                      <a:schemeClr val="dk1"/>
                    </a:solidFill>
                    <a:latin typeface="+mn-lt"/>
                  </a:rPr>
                  <a:t> always, when writing math formulas.</a:t>
                </a:r>
              </a:p>
              <a:p>
                <a:pPr marL="0" lvl="0" indent="0" algn="l" rtl="0">
                  <a:spcBef>
                    <a:spcPts val="1600"/>
                  </a:spcBef>
                  <a:spcAft>
                    <a:spcPts val="1600"/>
                  </a:spcAft>
                  <a:buNone/>
                </a:pPr>
                <a:endParaRPr dirty="0">
                  <a:latin typeface="Arial" panose="020B0604020202020204" pitchFamily="34" charset="0"/>
                </a:endParaRPr>
              </a:p>
            </p:txBody>
          </p:sp>
        </mc:Choice>
        <mc:Fallback>
          <p:sp>
            <p:nvSpPr>
              <p:cNvPr id="242" name="Google Shape;242;p31"/>
              <p:cNvSpPr txBox="1">
                <a:spLocks noGrp="1" noRot="1" noChangeAspect="1" noMove="1" noResize="1" noEditPoints="1" noAdjustHandles="1" noChangeArrowheads="1" noChangeShapeType="1" noTextEdit="1"/>
              </p:cNvSpPr>
              <p:nvPr>
                <p:ph type="subTitle" idx="4294967295"/>
              </p:nvPr>
            </p:nvSpPr>
            <p:spPr>
              <a:xfrm>
                <a:off x="6070325" y="3855310"/>
                <a:ext cx="2397974" cy="465300"/>
              </a:xfrm>
              <a:prstGeom prst="rect">
                <a:avLst/>
              </a:prstGeom>
              <a:blipFill>
                <a:blip r:embed="rId3"/>
                <a:stretch>
                  <a:fillRect r="-254" b="-120779"/>
                </a:stretch>
              </a:blipFill>
            </p:spPr>
            <p:txBody>
              <a:bodyPr/>
              <a:lstStyle/>
              <a:p>
                <a:r>
                  <a:rPr lang="en-US">
                    <a:noFill/>
                  </a:rPr>
                  <a:t> </a:t>
                </a:r>
              </a:p>
            </p:txBody>
          </p:sp>
        </mc:Fallback>
      </mc:AlternateContent>
      <p:sp>
        <p:nvSpPr>
          <p:cNvPr id="243" name="Google Shape;243;p31"/>
          <p:cNvSpPr txBox="1">
            <a:spLocks noGrp="1"/>
          </p:cNvSpPr>
          <p:nvPr>
            <p:ph type="ctrTitle" idx="4294967295"/>
          </p:nvPr>
        </p:nvSpPr>
        <p:spPr>
          <a:xfrm>
            <a:off x="1967575" y="2493365"/>
            <a:ext cx="8628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sz="1400" dirty="0">
                <a:solidFill>
                  <a:schemeClr val="accent2"/>
                </a:solidFill>
              </a:rPr>
              <a:t>TOPIC 2</a:t>
            </a:r>
            <a:endParaRPr sz="1400" dirty="0">
              <a:solidFill>
                <a:schemeClr val="accent2"/>
              </a:solidFill>
            </a:endParaRPr>
          </a:p>
        </p:txBody>
      </p:sp>
      <p:sp>
        <p:nvSpPr>
          <p:cNvPr id="244" name="Google Shape;244;p31"/>
          <p:cNvSpPr txBox="1">
            <a:spLocks noGrp="1"/>
          </p:cNvSpPr>
          <p:nvPr>
            <p:ph type="subTitle" idx="4294967295"/>
          </p:nvPr>
        </p:nvSpPr>
        <p:spPr>
          <a:xfrm>
            <a:off x="1173000" y="2967138"/>
            <a:ext cx="1657500" cy="465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US" sz="1000" dirty="0">
                <a:solidFill>
                  <a:schemeClr val="dk1"/>
                </a:solidFill>
                <a:latin typeface="+mn-lt"/>
              </a:rPr>
              <a:t>Try to be precise, but clearly explain the methodology of your research.</a:t>
            </a:r>
            <a:endParaRPr sz="1000" dirty="0">
              <a:solidFill>
                <a:schemeClr val="dk1"/>
              </a:solidFill>
              <a:latin typeface="+mn-lt"/>
            </a:endParaRPr>
          </a:p>
          <a:p>
            <a:pPr marL="0" lvl="0" indent="0" algn="r" rtl="0">
              <a:spcBef>
                <a:spcPts val="1600"/>
              </a:spcBef>
              <a:spcAft>
                <a:spcPts val="1600"/>
              </a:spcAft>
              <a:buNone/>
            </a:pPr>
            <a:endParaRPr dirty="0">
              <a:latin typeface="Arial" panose="020B0604020202020204" pitchFamily="34" charset="0"/>
            </a:endParaRPr>
          </a:p>
        </p:txBody>
      </p:sp>
      <p:sp>
        <p:nvSpPr>
          <p:cNvPr id="245" name="Google Shape;245;p31"/>
          <p:cNvSpPr/>
          <p:nvPr/>
        </p:nvSpPr>
        <p:spPr>
          <a:xfrm>
            <a:off x="5067025" y="2231410"/>
            <a:ext cx="1192413" cy="356925"/>
          </a:xfrm>
          <a:custGeom>
            <a:avLst/>
            <a:gdLst/>
            <a:ahLst/>
            <a:cxnLst/>
            <a:rect l="l" t="t" r="r" b="b"/>
            <a:pathLst>
              <a:path w="39006" h="14277" extrusionOk="0">
                <a:moveTo>
                  <a:pt x="0" y="14277"/>
                </a:moveTo>
                <a:lnTo>
                  <a:pt x="3824" y="14277"/>
                </a:lnTo>
                <a:lnTo>
                  <a:pt x="39006" y="14277"/>
                </a:lnTo>
                <a:lnTo>
                  <a:pt x="39006" y="0"/>
                </a:lnTo>
              </a:path>
            </a:pathLst>
          </a:custGeom>
          <a:noFill/>
          <a:ln w="9525" cap="flat" cmpd="sng">
            <a:solidFill>
              <a:schemeClr val="dk1"/>
            </a:solidFill>
            <a:prstDash val="solid"/>
            <a:round/>
            <a:headEnd type="none" w="med" len="med"/>
            <a:tailEnd type="none" w="med" len="med"/>
          </a:ln>
        </p:spPr>
      </p:sp>
      <p:sp>
        <p:nvSpPr>
          <p:cNvPr id="246" name="Google Shape;246;p31"/>
          <p:cNvSpPr/>
          <p:nvPr/>
        </p:nvSpPr>
        <p:spPr>
          <a:xfrm>
            <a:off x="4735600" y="3317300"/>
            <a:ext cx="1523741" cy="254950"/>
          </a:xfrm>
          <a:custGeom>
            <a:avLst/>
            <a:gdLst/>
            <a:ahLst/>
            <a:cxnLst/>
            <a:rect l="l" t="t" r="r" b="b"/>
            <a:pathLst>
              <a:path w="62971" h="10198" extrusionOk="0">
                <a:moveTo>
                  <a:pt x="0" y="0"/>
                </a:moveTo>
                <a:lnTo>
                  <a:pt x="62971" y="0"/>
                </a:lnTo>
                <a:lnTo>
                  <a:pt x="62971" y="10198"/>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10"/>
        <p:cNvGrpSpPr/>
        <p:nvPr/>
      </p:nvGrpSpPr>
      <p:grpSpPr>
        <a:xfrm>
          <a:off x="0" y="0"/>
          <a:ext cx="0" cy="0"/>
          <a:chOff x="0" y="0"/>
          <a:chExt cx="0" cy="0"/>
        </a:xfrm>
      </p:grpSpPr>
      <p:sp>
        <p:nvSpPr>
          <p:cNvPr id="311" name="Google Shape;311;p35"/>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FACTORS TO CONSIDER</a:t>
            </a:r>
            <a:endParaRPr dirty="0"/>
          </a:p>
        </p:txBody>
      </p:sp>
      <p:sp>
        <p:nvSpPr>
          <p:cNvPr id="312" name="Google Shape;312;p35"/>
          <p:cNvSpPr txBox="1">
            <a:spLocks noGrp="1"/>
          </p:cNvSpPr>
          <p:nvPr>
            <p:ph type="subTitle" idx="2"/>
          </p:nvPr>
        </p:nvSpPr>
        <p:spPr>
          <a:xfrm>
            <a:off x="3718862" y="1974347"/>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3" name="Google Shape;313;p35"/>
          <p:cNvSpPr txBox="1">
            <a:spLocks noGrp="1"/>
          </p:cNvSpPr>
          <p:nvPr>
            <p:ph type="subTitle" idx="8"/>
          </p:nvPr>
        </p:nvSpPr>
        <p:spPr>
          <a:xfrm>
            <a:off x="3718862" y="3450672"/>
            <a:ext cx="20982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4" name="Google Shape;314;p35"/>
          <p:cNvSpPr txBox="1">
            <a:spLocks noGrp="1"/>
          </p:cNvSpPr>
          <p:nvPr>
            <p:ph type="ctrTitle" idx="9"/>
          </p:nvPr>
        </p:nvSpPr>
        <p:spPr>
          <a:xfrm>
            <a:off x="3718866"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5</a:t>
            </a:r>
            <a:endParaRPr dirty="0"/>
          </a:p>
        </p:txBody>
      </p:sp>
      <p:sp>
        <p:nvSpPr>
          <p:cNvPr id="315" name="Google Shape;315;p35"/>
          <p:cNvSpPr txBox="1">
            <a:spLocks noGrp="1"/>
          </p:cNvSpPr>
          <p:nvPr>
            <p:ph type="subTitle" idx="1"/>
          </p:nvPr>
        </p:nvSpPr>
        <p:spPr>
          <a:xfrm>
            <a:off x="1226975"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endParaRPr dirty="0">
              <a:latin typeface="+mn-lt"/>
            </a:endParaRPr>
          </a:p>
        </p:txBody>
      </p:sp>
      <p:sp>
        <p:nvSpPr>
          <p:cNvPr id="316" name="Google Shape;316;p35"/>
          <p:cNvSpPr txBox="1">
            <a:spLocks noGrp="1"/>
          </p:cNvSpPr>
          <p:nvPr>
            <p:ph type="ctrTitle"/>
          </p:nvPr>
        </p:nvSpPr>
        <p:spPr>
          <a:xfrm>
            <a:off x="1226979"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1</a:t>
            </a:r>
            <a:endParaRPr dirty="0"/>
          </a:p>
        </p:txBody>
      </p:sp>
      <p:sp>
        <p:nvSpPr>
          <p:cNvPr id="317" name="Google Shape;317;p35"/>
          <p:cNvSpPr txBox="1">
            <a:spLocks noGrp="1"/>
          </p:cNvSpPr>
          <p:nvPr>
            <p:ph type="ctrTitle" idx="3"/>
          </p:nvPr>
        </p:nvSpPr>
        <p:spPr>
          <a:xfrm>
            <a:off x="3718866"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2</a:t>
            </a:r>
            <a:endParaRPr dirty="0"/>
          </a:p>
        </p:txBody>
      </p:sp>
      <p:sp>
        <p:nvSpPr>
          <p:cNvPr id="318" name="Google Shape;318;p35"/>
          <p:cNvSpPr txBox="1">
            <a:spLocks noGrp="1"/>
          </p:cNvSpPr>
          <p:nvPr>
            <p:ph type="subTitle" idx="4"/>
          </p:nvPr>
        </p:nvSpPr>
        <p:spPr>
          <a:xfrm>
            <a:off x="6418076" y="1974347"/>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19" name="Google Shape;319;p35"/>
          <p:cNvSpPr txBox="1">
            <a:spLocks noGrp="1"/>
          </p:cNvSpPr>
          <p:nvPr>
            <p:ph type="ctrTitle" idx="5"/>
          </p:nvPr>
        </p:nvSpPr>
        <p:spPr>
          <a:xfrm>
            <a:off x="6418080" y="1699675"/>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3</a:t>
            </a:r>
            <a:endParaRPr dirty="0"/>
          </a:p>
        </p:txBody>
      </p:sp>
      <p:sp>
        <p:nvSpPr>
          <p:cNvPr id="320" name="Google Shape;320;p35"/>
          <p:cNvSpPr txBox="1">
            <a:spLocks noGrp="1"/>
          </p:cNvSpPr>
          <p:nvPr>
            <p:ph type="subTitle" idx="6"/>
          </p:nvPr>
        </p:nvSpPr>
        <p:spPr>
          <a:xfrm>
            <a:off x="1226975"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1" name="Google Shape;321;p35"/>
          <p:cNvSpPr txBox="1">
            <a:spLocks noGrp="1"/>
          </p:cNvSpPr>
          <p:nvPr>
            <p:ph type="ctrTitle" idx="7"/>
          </p:nvPr>
        </p:nvSpPr>
        <p:spPr>
          <a:xfrm>
            <a:off x="1226979"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4</a:t>
            </a:r>
            <a:endParaRPr dirty="0"/>
          </a:p>
        </p:txBody>
      </p:sp>
      <p:sp>
        <p:nvSpPr>
          <p:cNvPr id="322" name="Google Shape;322;p35"/>
          <p:cNvSpPr txBox="1">
            <a:spLocks noGrp="1"/>
          </p:cNvSpPr>
          <p:nvPr>
            <p:ph type="subTitle" idx="13"/>
          </p:nvPr>
        </p:nvSpPr>
        <p:spPr>
          <a:xfrm>
            <a:off x="6418076" y="3450672"/>
            <a:ext cx="1951500" cy="6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This is just a layout slide; you can use this for a list that is pleasing to the eye.</a:t>
            </a:r>
          </a:p>
        </p:txBody>
      </p:sp>
      <p:sp>
        <p:nvSpPr>
          <p:cNvPr id="323" name="Google Shape;323;p35"/>
          <p:cNvSpPr txBox="1">
            <a:spLocks noGrp="1"/>
          </p:cNvSpPr>
          <p:nvPr>
            <p:ph type="ctrTitle" idx="14"/>
          </p:nvPr>
        </p:nvSpPr>
        <p:spPr>
          <a:xfrm>
            <a:off x="6418080" y="3176000"/>
            <a:ext cx="19515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t>FACTOR 6</a:t>
            </a:r>
            <a:endParaRPr dirty="0"/>
          </a:p>
        </p:txBody>
      </p:sp>
      <p:sp>
        <p:nvSpPr>
          <p:cNvPr id="324" name="Google Shape;324;p35"/>
          <p:cNvSpPr txBox="1">
            <a:spLocks noGrp="1"/>
          </p:cNvSpPr>
          <p:nvPr>
            <p:ph type="ctrTitle"/>
          </p:nvPr>
        </p:nvSpPr>
        <p:spPr>
          <a:xfrm>
            <a:off x="730635"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1.</a:t>
            </a:r>
            <a:endParaRPr/>
          </a:p>
        </p:txBody>
      </p:sp>
      <p:sp>
        <p:nvSpPr>
          <p:cNvPr id="325" name="Google Shape;325;p35"/>
          <p:cNvSpPr txBox="1">
            <a:spLocks noGrp="1"/>
          </p:cNvSpPr>
          <p:nvPr>
            <p:ph type="ctrTitle"/>
          </p:nvPr>
        </p:nvSpPr>
        <p:spPr>
          <a:xfrm>
            <a:off x="730635"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2.</a:t>
            </a:r>
            <a:endParaRPr/>
          </a:p>
        </p:txBody>
      </p:sp>
      <p:cxnSp>
        <p:nvCxnSpPr>
          <p:cNvPr id="326" name="Google Shape;326;p35"/>
          <p:cNvCxnSpPr/>
          <p:nvPr/>
        </p:nvCxnSpPr>
        <p:spPr>
          <a:xfrm>
            <a:off x="1159125"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27" name="Google Shape;327;p35"/>
          <p:cNvSpPr txBox="1">
            <a:spLocks noGrp="1"/>
          </p:cNvSpPr>
          <p:nvPr>
            <p:ph type="ctrTitle"/>
          </p:nvPr>
        </p:nvSpPr>
        <p:spPr>
          <a:xfrm>
            <a:off x="3220973"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3.</a:t>
            </a:r>
            <a:endParaRPr/>
          </a:p>
        </p:txBody>
      </p:sp>
      <p:sp>
        <p:nvSpPr>
          <p:cNvPr id="328" name="Google Shape;328;p35"/>
          <p:cNvSpPr txBox="1">
            <a:spLocks noGrp="1"/>
          </p:cNvSpPr>
          <p:nvPr>
            <p:ph type="ctrTitle"/>
          </p:nvPr>
        </p:nvSpPr>
        <p:spPr>
          <a:xfrm>
            <a:off x="3220973"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4.</a:t>
            </a:r>
            <a:endParaRPr/>
          </a:p>
        </p:txBody>
      </p:sp>
      <p:cxnSp>
        <p:nvCxnSpPr>
          <p:cNvPr id="329" name="Google Shape;329;p35"/>
          <p:cNvCxnSpPr/>
          <p:nvPr/>
        </p:nvCxnSpPr>
        <p:spPr>
          <a:xfrm>
            <a:off x="3649463" y="1793500"/>
            <a:ext cx="0" cy="2207100"/>
          </a:xfrm>
          <a:prstGeom prst="straightConnector1">
            <a:avLst/>
          </a:prstGeom>
          <a:noFill/>
          <a:ln w="9525" cap="flat" cmpd="sng">
            <a:solidFill>
              <a:schemeClr val="dk1"/>
            </a:solidFill>
            <a:prstDash val="solid"/>
            <a:round/>
            <a:headEnd type="none" w="med" len="med"/>
            <a:tailEnd type="none" w="med" len="med"/>
          </a:ln>
        </p:spPr>
      </p:cxnSp>
      <p:sp>
        <p:nvSpPr>
          <p:cNvPr id="330" name="Google Shape;330;p35"/>
          <p:cNvSpPr txBox="1">
            <a:spLocks noGrp="1"/>
          </p:cNvSpPr>
          <p:nvPr>
            <p:ph type="ctrTitle"/>
          </p:nvPr>
        </p:nvSpPr>
        <p:spPr>
          <a:xfrm>
            <a:off x="5913610" y="1699675"/>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5.</a:t>
            </a:r>
            <a:endParaRPr/>
          </a:p>
        </p:txBody>
      </p:sp>
      <p:sp>
        <p:nvSpPr>
          <p:cNvPr id="331" name="Google Shape;331;p35"/>
          <p:cNvSpPr txBox="1">
            <a:spLocks noGrp="1"/>
          </p:cNvSpPr>
          <p:nvPr>
            <p:ph type="ctrTitle"/>
          </p:nvPr>
        </p:nvSpPr>
        <p:spPr>
          <a:xfrm>
            <a:off x="5913610" y="3176000"/>
            <a:ext cx="455400" cy="384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6.</a:t>
            </a:r>
            <a:endParaRPr/>
          </a:p>
        </p:txBody>
      </p:sp>
      <p:cxnSp>
        <p:nvCxnSpPr>
          <p:cNvPr id="332" name="Google Shape;332;p35"/>
          <p:cNvCxnSpPr/>
          <p:nvPr/>
        </p:nvCxnSpPr>
        <p:spPr>
          <a:xfrm>
            <a:off x="6342100" y="1793500"/>
            <a:ext cx="0" cy="22071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2"/>
        <p:cNvGrpSpPr/>
        <p:nvPr/>
      </p:nvGrpSpPr>
      <p:grpSpPr>
        <a:xfrm>
          <a:off x="0" y="0"/>
          <a:ext cx="0" cy="0"/>
          <a:chOff x="0" y="0"/>
          <a:chExt cx="0" cy="0"/>
        </a:xfrm>
      </p:grpSpPr>
      <p:sp>
        <p:nvSpPr>
          <p:cNvPr id="423" name="Google Shape;423;p38"/>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a:t>
            </a:r>
            <a:r>
              <a:rPr lang="en" dirty="0"/>
              <a:t> TIMELINE</a:t>
            </a:r>
            <a:endParaRPr dirty="0"/>
          </a:p>
        </p:txBody>
      </p:sp>
      <p:sp>
        <p:nvSpPr>
          <p:cNvPr id="424" name="Google Shape;424;p38"/>
          <p:cNvSpPr txBox="1">
            <a:spLocks noGrp="1"/>
          </p:cNvSpPr>
          <p:nvPr>
            <p:ph type="subTitle" idx="4294967295"/>
          </p:nvPr>
        </p:nvSpPr>
        <p:spPr>
          <a:xfrm>
            <a:off x="158668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Another template if you want to illustrate the timeline of your research</a:t>
            </a:r>
            <a:endParaRPr sz="1000" dirty="0">
              <a:latin typeface="Arial" panose="020B0604020202020204" pitchFamily="34" charset="0"/>
            </a:endParaRPr>
          </a:p>
        </p:txBody>
      </p:sp>
      <p:sp>
        <p:nvSpPr>
          <p:cNvPr id="425" name="Google Shape;425;p38"/>
          <p:cNvSpPr txBox="1">
            <a:spLocks noGrp="1"/>
          </p:cNvSpPr>
          <p:nvPr>
            <p:ph type="ctrTitle" idx="4294967295"/>
          </p:nvPr>
        </p:nvSpPr>
        <p:spPr>
          <a:xfrm>
            <a:off x="1586692"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1</a:t>
            </a:r>
            <a:endParaRPr sz="1400" dirty="0"/>
          </a:p>
        </p:txBody>
      </p:sp>
      <p:sp>
        <p:nvSpPr>
          <p:cNvPr id="426" name="Google Shape;426;p38"/>
          <p:cNvSpPr/>
          <p:nvPr/>
        </p:nvSpPr>
        <p:spPr>
          <a:xfrm>
            <a:off x="1140261"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8"/>
          <p:cNvSpPr/>
          <p:nvPr/>
        </p:nvSpPr>
        <p:spPr>
          <a:xfrm>
            <a:off x="2405596"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8"/>
          <p:cNvSpPr txBox="1">
            <a:spLocks noGrp="1"/>
          </p:cNvSpPr>
          <p:nvPr>
            <p:ph type="subTitle" idx="4294967295"/>
          </p:nvPr>
        </p:nvSpPr>
        <p:spPr>
          <a:xfrm>
            <a:off x="2847883"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29" name="Google Shape;429;p38"/>
          <p:cNvSpPr txBox="1">
            <a:spLocks noGrp="1"/>
          </p:cNvSpPr>
          <p:nvPr>
            <p:ph type="ctrTitle" idx="4294967295"/>
          </p:nvPr>
        </p:nvSpPr>
        <p:spPr>
          <a:xfrm>
            <a:off x="2847898" y="3611200"/>
            <a:ext cx="21456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2</a:t>
            </a:r>
            <a:endParaRPr sz="1400" dirty="0"/>
          </a:p>
        </p:txBody>
      </p:sp>
      <p:sp>
        <p:nvSpPr>
          <p:cNvPr id="430" name="Google Shape;430;p38"/>
          <p:cNvSpPr txBox="1">
            <a:spLocks noGrp="1"/>
          </p:cNvSpPr>
          <p:nvPr>
            <p:ph type="subTitle" idx="4294967295"/>
          </p:nvPr>
        </p:nvSpPr>
        <p:spPr>
          <a:xfrm>
            <a:off x="4147275"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Not required at all, but if it is needed, you can use it. </a:t>
            </a:r>
            <a:endParaRPr sz="1000" dirty="0">
              <a:latin typeface="Arial" panose="020B0604020202020204" pitchFamily="34" charset="0"/>
            </a:endParaRPr>
          </a:p>
        </p:txBody>
      </p:sp>
      <p:sp>
        <p:nvSpPr>
          <p:cNvPr id="431" name="Google Shape;431;p38"/>
          <p:cNvSpPr txBox="1">
            <a:spLocks noGrp="1"/>
          </p:cNvSpPr>
          <p:nvPr>
            <p:ph type="ctrTitle" idx="4294967295"/>
          </p:nvPr>
        </p:nvSpPr>
        <p:spPr>
          <a:xfrm>
            <a:off x="4154568" y="1278175"/>
            <a:ext cx="16233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3</a:t>
            </a:r>
            <a:endParaRPr sz="1400" dirty="0"/>
          </a:p>
        </p:txBody>
      </p:sp>
      <p:sp>
        <p:nvSpPr>
          <p:cNvPr id="432" name="Google Shape;432;p38"/>
          <p:cNvSpPr/>
          <p:nvPr/>
        </p:nvSpPr>
        <p:spPr>
          <a:xfrm>
            <a:off x="3677637"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8"/>
          <p:cNvSpPr/>
          <p:nvPr/>
        </p:nvSpPr>
        <p:spPr>
          <a:xfrm>
            <a:off x="4949261" y="289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8"/>
          <p:cNvSpPr txBox="1">
            <a:spLocks noGrp="1"/>
          </p:cNvSpPr>
          <p:nvPr>
            <p:ph type="subTitle" idx="4294967295"/>
          </p:nvPr>
        </p:nvSpPr>
        <p:spPr>
          <a:xfrm>
            <a:off x="5401801" y="3905818"/>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p>
        </p:txBody>
      </p:sp>
      <p:sp>
        <p:nvSpPr>
          <p:cNvPr id="435" name="Google Shape;435;p38"/>
          <p:cNvSpPr txBox="1">
            <a:spLocks noGrp="1"/>
          </p:cNvSpPr>
          <p:nvPr>
            <p:ph type="ctrTitle" idx="4294967295"/>
          </p:nvPr>
        </p:nvSpPr>
        <p:spPr>
          <a:xfrm>
            <a:off x="5401801" y="3611200"/>
            <a:ext cx="12258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4</a:t>
            </a:r>
            <a:endParaRPr sz="1400" dirty="0"/>
          </a:p>
        </p:txBody>
      </p:sp>
      <p:sp>
        <p:nvSpPr>
          <p:cNvPr id="436" name="Google Shape;436;p38"/>
          <p:cNvSpPr txBox="1">
            <a:spLocks noGrp="1"/>
          </p:cNvSpPr>
          <p:nvPr>
            <p:ph type="subTitle" idx="4294967295"/>
          </p:nvPr>
        </p:nvSpPr>
        <p:spPr>
          <a:xfrm>
            <a:off x="6676446" y="1572793"/>
            <a:ext cx="1343400" cy="7194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US" sz="1000" dirty="0">
                <a:latin typeface="Arial" panose="020B0604020202020204" pitchFamily="34" charset="0"/>
              </a:rPr>
              <a:t>This is just placeholder text. You can modify this the way you like it.</a:t>
            </a:r>
            <a:endParaRPr sz="1000" dirty="0">
              <a:latin typeface="Arial" panose="020B0604020202020204" pitchFamily="34" charset="0"/>
            </a:endParaRPr>
          </a:p>
        </p:txBody>
      </p:sp>
      <p:sp>
        <p:nvSpPr>
          <p:cNvPr id="437" name="Google Shape;437;p38"/>
          <p:cNvSpPr txBox="1">
            <a:spLocks noGrp="1"/>
          </p:cNvSpPr>
          <p:nvPr>
            <p:ph type="ctrTitle" idx="4294967295"/>
          </p:nvPr>
        </p:nvSpPr>
        <p:spPr>
          <a:xfrm>
            <a:off x="6672795" y="1278175"/>
            <a:ext cx="1343400" cy="3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a:t>STEP 5</a:t>
            </a:r>
            <a:endParaRPr sz="1400" dirty="0"/>
          </a:p>
        </p:txBody>
      </p:sp>
      <p:sp>
        <p:nvSpPr>
          <p:cNvPr id="438" name="Google Shape;438;p38"/>
          <p:cNvSpPr/>
          <p:nvPr/>
        </p:nvSpPr>
        <p:spPr>
          <a:xfrm>
            <a:off x="6222905" y="2382875"/>
            <a:ext cx="510000" cy="5100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8"/>
          <p:cNvSpPr txBox="1">
            <a:spLocks noGrp="1"/>
          </p:cNvSpPr>
          <p:nvPr>
            <p:ph type="ctrTitle" idx="4294967295"/>
          </p:nvPr>
        </p:nvSpPr>
        <p:spPr>
          <a:xfrm>
            <a:off x="1217063" y="2440663"/>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1</a:t>
            </a:r>
            <a:endParaRPr sz="1600">
              <a:solidFill>
                <a:schemeClr val="accent2"/>
              </a:solidFill>
            </a:endParaRPr>
          </a:p>
        </p:txBody>
      </p:sp>
      <p:sp>
        <p:nvSpPr>
          <p:cNvPr id="440" name="Google Shape;440;p38"/>
          <p:cNvSpPr txBox="1">
            <a:spLocks noGrp="1"/>
          </p:cNvSpPr>
          <p:nvPr>
            <p:ph type="ctrTitle" idx="4294967295"/>
          </p:nvPr>
        </p:nvSpPr>
        <p:spPr>
          <a:xfrm>
            <a:off x="3752539"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3</a:t>
            </a:r>
            <a:endParaRPr sz="1600">
              <a:solidFill>
                <a:schemeClr val="accent2"/>
              </a:solidFill>
            </a:endParaRPr>
          </a:p>
        </p:txBody>
      </p:sp>
      <p:sp>
        <p:nvSpPr>
          <p:cNvPr id="441" name="Google Shape;441;p38"/>
          <p:cNvSpPr txBox="1">
            <a:spLocks noGrp="1"/>
          </p:cNvSpPr>
          <p:nvPr>
            <p:ph type="ctrTitle" idx="4294967295"/>
          </p:nvPr>
        </p:nvSpPr>
        <p:spPr>
          <a:xfrm>
            <a:off x="6299702" y="2424764"/>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5</a:t>
            </a:r>
            <a:endParaRPr sz="1600">
              <a:solidFill>
                <a:schemeClr val="accent2"/>
              </a:solidFill>
            </a:endParaRPr>
          </a:p>
        </p:txBody>
      </p:sp>
      <p:sp>
        <p:nvSpPr>
          <p:cNvPr id="442" name="Google Shape;442;p38"/>
          <p:cNvSpPr txBox="1">
            <a:spLocks noGrp="1"/>
          </p:cNvSpPr>
          <p:nvPr>
            <p:ph type="ctrTitle" idx="4294967295"/>
          </p:nvPr>
        </p:nvSpPr>
        <p:spPr>
          <a:xfrm>
            <a:off x="5026060" y="2925239"/>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4</a:t>
            </a:r>
            <a:endParaRPr sz="1600">
              <a:solidFill>
                <a:schemeClr val="accent2"/>
              </a:solidFill>
            </a:endParaRPr>
          </a:p>
        </p:txBody>
      </p:sp>
      <p:sp>
        <p:nvSpPr>
          <p:cNvPr id="443" name="Google Shape;443;p38"/>
          <p:cNvSpPr txBox="1">
            <a:spLocks noGrp="1"/>
          </p:cNvSpPr>
          <p:nvPr>
            <p:ph type="ctrTitle" idx="4294967295"/>
          </p:nvPr>
        </p:nvSpPr>
        <p:spPr>
          <a:xfrm>
            <a:off x="2482392" y="2946250"/>
            <a:ext cx="356400" cy="3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rPr>
              <a:t>2</a:t>
            </a:r>
            <a:endParaRPr sz="1600">
              <a:solidFill>
                <a:schemeClr val="accent2"/>
              </a:solidFill>
            </a:endParaRPr>
          </a:p>
        </p:txBody>
      </p:sp>
      <p:sp>
        <p:nvSpPr>
          <p:cNvPr id="444" name="Google Shape;444;p38"/>
          <p:cNvSpPr/>
          <p:nvPr/>
        </p:nvSpPr>
        <p:spPr>
          <a:xfrm>
            <a:off x="1387814"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5" name="Google Shape;445;p38"/>
          <p:cNvSpPr/>
          <p:nvPr/>
        </p:nvSpPr>
        <p:spPr>
          <a:xfrm>
            <a:off x="3945112"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6" name="Google Shape;446;p38"/>
          <p:cNvSpPr/>
          <p:nvPr/>
        </p:nvSpPr>
        <p:spPr>
          <a:xfrm>
            <a:off x="6471020" y="1465925"/>
            <a:ext cx="152950" cy="916987"/>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7" name="Google Shape;447;p38"/>
          <p:cNvSpPr/>
          <p:nvPr/>
        </p:nvSpPr>
        <p:spPr>
          <a:xfrm rot="10800000" flipH="1">
            <a:off x="2645739"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
        <p:nvSpPr>
          <p:cNvPr id="448" name="Google Shape;448;p38"/>
          <p:cNvSpPr/>
          <p:nvPr/>
        </p:nvSpPr>
        <p:spPr>
          <a:xfrm rot="10800000" flipH="1">
            <a:off x="5199955" y="3409851"/>
            <a:ext cx="152950" cy="399999"/>
          </a:xfrm>
          <a:custGeom>
            <a:avLst/>
            <a:gdLst/>
            <a:ahLst/>
            <a:cxnLst/>
            <a:rect l="l" t="t" r="r" b="b"/>
            <a:pathLst>
              <a:path w="6118" h="32633" extrusionOk="0">
                <a:moveTo>
                  <a:pt x="6118" y="0"/>
                </a:moveTo>
                <a:lnTo>
                  <a:pt x="0" y="0"/>
                </a:lnTo>
                <a:lnTo>
                  <a:pt x="0" y="32633"/>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sp>
        <p:nvSpPr>
          <p:cNvPr id="453" name="Google Shape;453;p39"/>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SUMMARY SLIDE</a:t>
            </a:r>
            <a:endParaRPr dirty="0"/>
          </a:p>
        </p:txBody>
      </p:sp>
      <p:sp>
        <p:nvSpPr>
          <p:cNvPr id="454" name="Google Shape;454;p39"/>
          <p:cNvSpPr/>
          <p:nvPr/>
        </p:nvSpPr>
        <p:spPr>
          <a:xfrm>
            <a:off x="5806350" y="3076983"/>
            <a:ext cx="2536700" cy="1381145"/>
          </a:xfrm>
          <a:custGeom>
            <a:avLst/>
            <a:gdLst/>
            <a:ahLst/>
            <a:cxnLst/>
            <a:rect l="l" t="t" r="r" b="b"/>
            <a:pathLst>
              <a:path w="101468" h="114215" extrusionOk="0">
                <a:moveTo>
                  <a:pt x="16572" y="0"/>
                </a:moveTo>
                <a:lnTo>
                  <a:pt x="0" y="0"/>
                </a:lnTo>
                <a:lnTo>
                  <a:pt x="0" y="114215"/>
                </a:lnTo>
                <a:lnTo>
                  <a:pt x="101468" y="114215"/>
                </a:lnTo>
                <a:lnTo>
                  <a:pt x="101468" y="255"/>
                </a:lnTo>
                <a:lnTo>
                  <a:pt x="86681" y="255"/>
                </a:lnTo>
              </a:path>
            </a:pathLst>
          </a:custGeom>
          <a:noFill/>
          <a:ln w="9525" cap="flat" cmpd="sng">
            <a:solidFill>
              <a:schemeClr val="dk1"/>
            </a:solidFill>
            <a:prstDash val="solid"/>
            <a:round/>
            <a:headEnd type="none" w="med" len="med"/>
            <a:tailEnd type="none" w="med" len="med"/>
          </a:ln>
        </p:spPr>
      </p:sp>
      <p:grpSp>
        <p:nvGrpSpPr>
          <p:cNvPr id="455" name="Google Shape;455;p39"/>
          <p:cNvGrpSpPr/>
          <p:nvPr/>
        </p:nvGrpSpPr>
        <p:grpSpPr>
          <a:xfrm>
            <a:off x="2651716" y="3314962"/>
            <a:ext cx="251061" cy="250003"/>
            <a:chOff x="3287350" y="1858450"/>
            <a:chExt cx="699725" cy="696775"/>
          </a:xfrm>
        </p:grpSpPr>
        <p:sp>
          <p:nvSpPr>
            <p:cNvPr id="456" name="Google Shape;456;p39"/>
            <p:cNvSpPr/>
            <p:nvPr/>
          </p:nvSpPr>
          <p:spPr>
            <a:xfrm>
              <a:off x="3631500" y="1963475"/>
              <a:ext cx="189400" cy="117350"/>
            </a:xfrm>
            <a:custGeom>
              <a:avLst/>
              <a:gdLst/>
              <a:ahLst/>
              <a:cxnLst/>
              <a:rect l="l" t="t" r="r" b="b"/>
              <a:pathLst>
                <a:path w="7576" h="4694" extrusionOk="0">
                  <a:moveTo>
                    <a:pt x="1763" y="0"/>
                  </a:moveTo>
                  <a:cubicBezTo>
                    <a:pt x="1319" y="0"/>
                    <a:pt x="869" y="94"/>
                    <a:pt x="442" y="290"/>
                  </a:cubicBezTo>
                  <a:cubicBezTo>
                    <a:pt x="1" y="486"/>
                    <a:pt x="203" y="1084"/>
                    <a:pt x="586" y="1084"/>
                  </a:cubicBezTo>
                  <a:cubicBezTo>
                    <a:pt x="648" y="1084"/>
                    <a:pt x="715" y="1068"/>
                    <a:pt x="785" y="1032"/>
                  </a:cubicBezTo>
                  <a:cubicBezTo>
                    <a:pt x="1099" y="891"/>
                    <a:pt x="1429" y="824"/>
                    <a:pt x="1753" y="824"/>
                  </a:cubicBezTo>
                  <a:cubicBezTo>
                    <a:pt x="2576" y="824"/>
                    <a:pt x="3365" y="1255"/>
                    <a:pt x="3795" y="2002"/>
                  </a:cubicBezTo>
                  <a:cubicBezTo>
                    <a:pt x="3210" y="2672"/>
                    <a:pt x="3067" y="3614"/>
                    <a:pt x="3438" y="4427"/>
                  </a:cubicBezTo>
                  <a:cubicBezTo>
                    <a:pt x="3513" y="4616"/>
                    <a:pt x="3660" y="4694"/>
                    <a:pt x="3808" y="4694"/>
                  </a:cubicBezTo>
                  <a:cubicBezTo>
                    <a:pt x="4085" y="4694"/>
                    <a:pt x="4366" y="4420"/>
                    <a:pt x="4180" y="4085"/>
                  </a:cubicBezTo>
                  <a:cubicBezTo>
                    <a:pt x="3880" y="3371"/>
                    <a:pt x="4194" y="2558"/>
                    <a:pt x="4879" y="2244"/>
                  </a:cubicBezTo>
                  <a:cubicBezTo>
                    <a:pt x="5076" y="2152"/>
                    <a:pt x="5282" y="2108"/>
                    <a:pt x="5486" y="2108"/>
                  </a:cubicBezTo>
                  <a:cubicBezTo>
                    <a:pt x="6005" y="2108"/>
                    <a:pt x="6502" y="2394"/>
                    <a:pt x="6748" y="2886"/>
                  </a:cubicBezTo>
                  <a:cubicBezTo>
                    <a:pt x="6809" y="3040"/>
                    <a:pt x="6952" y="3128"/>
                    <a:pt x="7106" y="3128"/>
                  </a:cubicBezTo>
                  <a:cubicBezTo>
                    <a:pt x="7167" y="3128"/>
                    <a:pt x="7230" y="3114"/>
                    <a:pt x="7290" y="3086"/>
                  </a:cubicBezTo>
                  <a:cubicBezTo>
                    <a:pt x="7490" y="2986"/>
                    <a:pt x="7575" y="2744"/>
                    <a:pt x="7490" y="2544"/>
                  </a:cubicBezTo>
                  <a:cubicBezTo>
                    <a:pt x="7114" y="1732"/>
                    <a:pt x="6313" y="1260"/>
                    <a:pt x="5481" y="1260"/>
                  </a:cubicBezTo>
                  <a:cubicBezTo>
                    <a:pt x="5144" y="1260"/>
                    <a:pt x="4801" y="1338"/>
                    <a:pt x="4480" y="1503"/>
                  </a:cubicBezTo>
                  <a:cubicBezTo>
                    <a:pt x="3874" y="545"/>
                    <a:pt x="2834" y="0"/>
                    <a:pt x="1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9"/>
            <p:cNvSpPr/>
            <p:nvPr/>
          </p:nvSpPr>
          <p:spPr>
            <a:xfrm>
              <a:off x="3396525" y="2053325"/>
              <a:ext cx="159025" cy="90950"/>
            </a:xfrm>
            <a:custGeom>
              <a:avLst/>
              <a:gdLst/>
              <a:ahLst/>
              <a:cxnLst/>
              <a:rect l="l" t="t" r="r" b="b"/>
              <a:pathLst>
                <a:path w="6361" h="3638" extrusionOk="0">
                  <a:moveTo>
                    <a:pt x="4906" y="1"/>
                  </a:moveTo>
                  <a:cubicBezTo>
                    <a:pt x="3993" y="1"/>
                    <a:pt x="3113" y="509"/>
                    <a:pt x="2680" y="1375"/>
                  </a:cubicBezTo>
                  <a:cubicBezTo>
                    <a:pt x="2380" y="1283"/>
                    <a:pt x="2069" y="1237"/>
                    <a:pt x="1757" y="1237"/>
                  </a:cubicBezTo>
                  <a:cubicBezTo>
                    <a:pt x="1298" y="1237"/>
                    <a:pt x="837" y="1337"/>
                    <a:pt x="412" y="1532"/>
                  </a:cubicBezTo>
                  <a:cubicBezTo>
                    <a:pt x="0" y="1732"/>
                    <a:pt x="199" y="2313"/>
                    <a:pt x="590" y="2313"/>
                  </a:cubicBezTo>
                  <a:cubicBezTo>
                    <a:pt x="646" y="2313"/>
                    <a:pt x="706" y="2301"/>
                    <a:pt x="769" y="2274"/>
                  </a:cubicBezTo>
                  <a:cubicBezTo>
                    <a:pt x="1093" y="2121"/>
                    <a:pt x="1435" y="2049"/>
                    <a:pt x="1771" y="2049"/>
                  </a:cubicBezTo>
                  <a:cubicBezTo>
                    <a:pt x="2661" y="2049"/>
                    <a:pt x="3513" y="2556"/>
                    <a:pt x="3907" y="3415"/>
                  </a:cubicBezTo>
                  <a:cubicBezTo>
                    <a:pt x="3995" y="3571"/>
                    <a:pt x="4131" y="3637"/>
                    <a:pt x="4264" y="3637"/>
                  </a:cubicBezTo>
                  <a:cubicBezTo>
                    <a:pt x="4522" y="3637"/>
                    <a:pt x="4771" y="3392"/>
                    <a:pt x="4649" y="3073"/>
                  </a:cubicBezTo>
                  <a:cubicBezTo>
                    <a:pt x="4392" y="2516"/>
                    <a:pt x="3964" y="2031"/>
                    <a:pt x="3436" y="1718"/>
                  </a:cubicBezTo>
                  <a:cubicBezTo>
                    <a:pt x="3733" y="1144"/>
                    <a:pt x="4309" y="821"/>
                    <a:pt x="4911" y="821"/>
                  </a:cubicBezTo>
                  <a:cubicBezTo>
                    <a:pt x="5148" y="821"/>
                    <a:pt x="5389" y="871"/>
                    <a:pt x="5619" y="976"/>
                  </a:cubicBezTo>
                  <a:cubicBezTo>
                    <a:pt x="5678" y="1000"/>
                    <a:pt x="5735" y="1011"/>
                    <a:pt x="5788" y="1011"/>
                  </a:cubicBezTo>
                  <a:cubicBezTo>
                    <a:pt x="6169" y="1011"/>
                    <a:pt x="6360" y="447"/>
                    <a:pt x="5947" y="234"/>
                  </a:cubicBezTo>
                  <a:cubicBezTo>
                    <a:pt x="5611" y="76"/>
                    <a:pt x="5256" y="1"/>
                    <a:pt x="4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9"/>
            <p:cNvSpPr/>
            <p:nvPr/>
          </p:nvSpPr>
          <p:spPr>
            <a:xfrm>
              <a:off x="3706375" y="2151075"/>
              <a:ext cx="101625" cy="42650"/>
            </a:xfrm>
            <a:custGeom>
              <a:avLst/>
              <a:gdLst/>
              <a:ahLst/>
              <a:cxnLst/>
              <a:rect l="l" t="t" r="r" b="b"/>
              <a:pathLst>
                <a:path w="4065" h="1706" extrusionOk="0">
                  <a:moveTo>
                    <a:pt x="1799" y="0"/>
                  </a:moveTo>
                  <a:cubicBezTo>
                    <a:pt x="1292" y="0"/>
                    <a:pt x="782" y="154"/>
                    <a:pt x="343" y="475"/>
                  </a:cubicBezTo>
                  <a:cubicBezTo>
                    <a:pt x="0" y="736"/>
                    <a:pt x="246" y="1212"/>
                    <a:pt x="592" y="1212"/>
                  </a:cubicBezTo>
                  <a:cubicBezTo>
                    <a:pt x="663" y="1212"/>
                    <a:pt x="739" y="1192"/>
                    <a:pt x="814" y="1146"/>
                  </a:cubicBezTo>
                  <a:cubicBezTo>
                    <a:pt x="1114" y="925"/>
                    <a:pt x="1460" y="819"/>
                    <a:pt x="1803" y="819"/>
                  </a:cubicBezTo>
                  <a:cubicBezTo>
                    <a:pt x="2326" y="819"/>
                    <a:pt x="2841" y="1066"/>
                    <a:pt x="3168" y="1531"/>
                  </a:cubicBezTo>
                  <a:cubicBezTo>
                    <a:pt x="3259" y="1654"/>
                    <a:pt x="3377" y="1705"/>
                    <a:pt x="3491" y="1705"/>
                  </a:cubicBezTo>
                  <a:cubicBezTo>
                    <a:pt x="3787" y="1705"/>
                    <a:pt x="4065" y="1365"/>
                    <a:pt x="3838" y="1046"/>
                  </a:cubicBezTo>
                  <a:cubicBezTo>
                    <a:pt x="3346" y="363"/>
                    <a:pt x="2576" y="0"/>
                    <a:pt x="1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9"/>
            <p:cNvSpPr/>
            <p:nvPr/>
          </p:nvSpPr>
          <p:spPr>
            <a:xfrm>
              <a:off x="3563650" y="2100775"/>
              <a:ext cx="87325" cy="65200"/>
            </a:xfrm>
            <a:custGeom>
              <a:avLst/>
              <a:gdLst/>
              <a:ahLst/>
              <a:cxnLst/>
              <a:rect l="l" t="t" r="r" b="b"/>
              <a:pathLst>
                <a:path w="3493" h="2608" extrusionOk="0">
                  <a:moveTo>
                    <a:pt x="3015" y="1"/>
                  </a:moveTo>
                  <a:cubicBezTo>
                    <a:pt x="2827" y="1"/>
                    <a:pt x="2640" y="117"/>
                    <a:pt x="2614" y="376"/>
                  </a:cubicBezTo>
                  <a:cubicBezTo>
                    <a:pt x="2472" y="1202"/>
                    <a:pt x="1747" y="1794"/>
                    <a:pt x="934" y="1794"/>
                  </a:cubicBezTo>
                  <a:cubicBezTo>
                    <a:pt x="848" y="1794"/>
                    <a:pt x="761" y="1788"/>
                    <a:pt x="674" y="1774"/>
                  </a:cubicBezTo>
                  <a:cubicBezTo>
                    <a:pt x="635" y="1765"/>
                    <a:pt x="598" y="1761"/>
                    <a:pt x="563" y="1761"/>
                  </a:cubicBezTo>
                  <a:cubicBezTo>
                    <a:pt x="87" y="1761"/>
                    <a:pt x="0" y="2520"/>
                    <a:pt x="532" y="2573"/>
                  </a:cubicBezTo>
                  <a:cubicBezTo>
                    <a:pt x="671" y="2596"/>
                    <a:pt x="810" y="2607"/>
                    <a:pt x="947" y="2607"/>
                  </a:cubicBezTo>
                  <a:cubicBezTo>
                    <a:pt x="2155" y="2607"/>
                    <a:pt x="3221" y="1734"/>
                    <a:pt x="3413" y="504"/>
                  </a:cubicBezTo>
                  <a:cubicBezTo>
                    <a:pt x="3493" y="186"/>
                    <a:pt x="3253" y="1"/>
                    <a:pt x="3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9"/>
            <p:cNvSpPr/>
            <p:nvPr/>
          </p:nvSpPr>
          <p:spPr>
            <a:xfrm>
              <a:off x="3287350" y="1858450"/>
              <a:ext cx="699725" cy="696775"/>
            </a:xfrm>
            <a:custGeom>
              <a:avLst/>
              <a:gdLst/>
              <a:ahLst/>
              <a:cxnLst/>
              <a:rect l="l" t="t" r="r" b="b"/>
              <a:pathLst>
                <a:path w="27989" h="27871" extrusionOk="0">
                  <a:moveTo>
                    <a:pt x="12661" y="1"/>
                  </a:moveTo>
                  <a:cubicBezTo>
                    <a:pt x="11881" y="1"/>
                    <a:pt x="11078" y="284"/>
                    <a:pt x="10485" y="839"/>
                  </a:cubicBezTo>
                  <a:cubicBezTo>
                    <a:pt x="10121" y="662"/>
                    <a:pt x="9715" y="577"/>
                    <a:pt x="9303" y="577"/>
                  </a:cubicBezTo>
                  <a:cubicBezTo>
                    <a:pt x="8357" y="577"/>
                    <a:pt x="7376" y="1020"/>
                    <a:pt x="6790" y="1795"/>
                  </a:cubicBezTo>
                  <a:cubicBezTo>
                    <a:pt x="6690" y="1781"/>
                    <a:pt x="6589" y="1775"/>
                    <a:pt x="6488" y="1775"/>
                  </a:cubicBezTo>
                  <a:cubicBezTo>
                    <a:pt x="5210" y="1775"/>
                    <a:pt x="3914" y="2833"/>
                    <a:pt x="3623" y="4234"/>
                  </a:cubicBezTo>
                  <a:cubicBezTo>
                    <a:pt x="2211" y="4548"/>
                    <a:pt x="1255" y="6246"/>
                    <a:pt x="1626" y="7801"/>
                  </a:cubicBezTo>
                  <a:cubicBezTo>
                    <a:pt x="228" y="8543"/>
                    <a:pt x="0" y="10739"/>
                    <a:pt x="1156" y="12109"/>
                  </a:cubicBezTo>
                  <a:cubicBezTo>
                    <a:pt x="877" y="13880"/>
                    <a:pt x="2181" y="15561"/>
                    <a:pt x="3663" y="15561"/>
                  </a:cubicBezTo>
                  <a:cubicBezTo>
                    <a:pt x="3852" y="15561"/>
                    <a:pt x="4045" y="15534"/>
                    <a:pt x="4237" y="15475"/>
                  </a:cubicBezTo>
                  <a:cubicBezTo>
                    <a:pt x="4616" y="15965"/>
                    <a:pt x="5395" y="16318"/>
                    <a:pt x="6132" y="16318"/>
                  </a:cubicBezTo>
                  <a:cubicBezTo>
                    <a:pt x="6253" y="16318"/>
                    <a:pt x="6374" y="16309"/>
                    <a:pt x="6491" y="16289"/>
                  </a:cubicBezTo>
                  <a:cubicBezTo>
                    <a:pt x="7643" y="18672"/>
                    <a:pt x="9350" y="19669"/>
                    <a:pt x="11605" y="19669"/>
                  </a:cubicBezTo>
                  <a:cubicBezTo>
                    <a:pt x="12197" y="19669"/>
                    <a:pt x="12827" y="19600"/>
                    <a:pt x="13495" y="19470"/>
                  </a:cubicBezTo>
                  <a:cubicBezTo>
                    <a:pt x="13766" y="20440"/>
                    <a:pt x="14465" y="21638"/>
                    <a:pt x="16149" y="22608"/>
                  </a:cubicBezTo>
                  <a:cubicBezTo>
                    <a:pt x="18845" y="24163"/>
                    <a:pt x="20129" y="25390"/>
                    <a:pt x="20314" y="26574"/>
                  </a:cubicBezTo>
                  <a:cubicBezTo>
                    <a:pt x="20453" y="27345"/>
                    <a:pt x="21119" y="27870"/>
                    <a:pt x="21865" y="27870"/>
                  </a:cubicBezTo>
                  <a:cubicBezTo>
                    <a:pt x="21960" y="27870"/>
                    <a:pt x="22057" y="27861"/>
                    <a:pt x="22154" y="27844"/>
                  </a:cubicBezTo>
                  <a:cubicBezTo>
                    <a:pt x="23010" y="27687"/>
                    <a:pt x="23581" y="26859"/>
                    <a:pt x="23424" y="26003"/>
                  </a:cubicBezTo>
                  <a:lnTo>
                    <a:pt x="22368" y="21182"/>
                  </a:lnTo>
                  <a:cubicBezTo>
                    <a:pt x="23467" y="20939"/>
                    <a:pt x="24208" y="20069"/>
                    <a:pt x="24365" y="19270"/>
                  </a:cubicBezTo>
                  <a:cubicBezTo>
                    <a:pt x="24437" y="18557"/>
                    <a:pt x="24722" y="18229"/>
                    <a:pt x="24394" y="17401"/>
                  </a:cubicBezTo>
                  <a:cubicBezTo>
                    <a:pt x="26049" y="17273"/>
                    <a:pt x="27233" y="15418"/>
                    <a:pt x="26848" y="13764"/>
                  </a:cubicBezTo>
                  <a:cubicBezTo>
                    <a:pt x="27975" y="12594"/>
                    <a:pt x="27989" y="10540"/>
                    <a:pt x="26819" y="9555"/>
                  </a:cubicBezTo>
                  <a:cubicBezTo>
                    <a:pt x="27019" y="8257"/>
                    <a:pt x="26163" y="6831"/>
                    <a:pt x="24893" y="6331"/>
                  </a:cubicBezTo>
                  <a:cubicBezTo>
                    <a:pt x="24936" y="5818"/>
                    <a:pt x="24822" y="5319"/>
                    <a:pt x="24579" y="4876"/>
                  </a:cubicBezTo>
                  <a:cubicBezTo>
                    <a:pt x="24491" y="4757"/>
                    <a:pt x="24372" y="4706"/>
                    <a:pt x="24254" y="4706"/>
                  </a:cubicBezTo>
                  <a:cubicBezTo>
                    <a:pt x="23991" y="4706"/>
                    <a:pt x="23738" y="4960"/>
                    <a:pt x="23866" y="5276"/>
                  </a:cubicBezTo>
                  <a:cubicBezTo>
                    <a:pt x="24080" y="5632"/>
                    <a:pt x="24137" y="6075"/>
                    <a:pt x="24037" y="6488"/>
                  </a:cubicBezTo>
                  <a:cubicBezTo>
                    <a:pt x="23980" y="6717"/>
                    <a:pt x="24109" y="6959"/>
                    <a:pt x="24337" y="7002"/>
                  </a:cubicBezTo>
                  <a:cubicBezTo>
                    <a:pt x="25464" y="7273"/>
                    <a:pt x="26263" y="8585"/>
                    <a:pt x="25977" y="9627"/>
                  </a:cubicBezTo>
                  <a:cubicBezTo>
                    <a:pt x="25935" y="9798"/>
                    <a:pt x="26006" y="9983"/>
                    <a:pt x="26163" y="10083"/>
                  </a:cubicBezTo>
                  <a:cubicBezTo>
                    <a:pt x="26890" y="10540"/>
                    <a:pt x="27133" y="11795"/>
                    <a:pt x="26576" y="12794"/>
                  </a:cubicBezTo>
                  <a:cubicBezTo>
                    <a:pt x="26348" y="12266"/>
                    <a:pt x="25992" y="11781"/>
                    <a:pt x="25549" y="11410"/>
                  </a:cubicBezTo>
                  <a:cubicBezTo>
                    <a:pt x="25462" y="11334"/>
                    <a:pt x="25369" y="11302"/>
                    <a:pt x="25280" y="11302"/>
                  </a:cubicBezTo>
                  <a:cubicBezTo>
                    <a:pt x="24953" y="11302"/>
                    <a:pt x="24693" y="11742"/>
                    <a:pt x="25007" y="12023"/>
                  </a:cubicBezTo>
                  <a:cubicBezTo>
                    <a:pt x="25535" y="12465"/>
                    <a:pt x="25892" y="13065"/>
                    <a:pt x="26020" y="13735"/>
                  </a:cubicBezTo>
                  <a:lnTo>
                    <a:pt x="26020" y="13792"/>
                  </a:lnTo>
                  <a:cubicBezTo>
                    <a:pt x="26455" y="15073"/>
                    <a:pt x="25384" y="16624"/>
                    <a:pt x="24252" y="16624"/>
                  </a:cubicBezTo>
                  <a:cubicBezTo>
                    <a:pt x="24085" y="16624"/>
                    <a:pt x="23917" y="16590"/>
                    <a:pt x="23752" y="16517"/>
                  </a:cubicBezTo>
                  <a:cubicBezTo>
                    <a:pt x="23742" y="16512"/>
                    <a:pt x="23733" y="16511"/>
                    <a:pt x="23723" y="16511"/>
                  </a:cubicBezTo>
                  <a:cubicBezTo>
                    <a:pt x="23704" y="16511"/>
                    <a:pt x="23685" y="16517"/>
                    <a:pt x="23666" y="16517"/>
                  </a:cubicBezTo>
                  <a:cubicBezTo>
                    <a:pt x="23381" y="16331"/>
                    <a:pt x="23067" y="16232"/>
                    <a:pt x="22725" y="16217"/>
                  </a:cubicBezTo>
                  <a:lnTo>
                    <a:pt x="20728" y="16217"/>
                  </a:lnTo>
                  <a:cubicBezTo>
                    <a:pt x="20514" y="16217"/>
                    <a:pt x="20328" y="16388"/>
                    <a:pt x="20314" y="16602"/>
                  </a:cubicBezTo>
                  <a:cubicBezTo>
                    <a:pt x="20300" y="16845"/>
                    <a:pt x="20485" y="17030"/>
                    <a:pt x="20713" y="17030"/>
                  </a:cubicBezTo>
                  <a:lnTo>
                    <a:pt x="22739" y="17030"/>
                  </a:lnTo>
                  <a:cubicBezTo>
                    <a:pt x="23410" y="17030"/>
                    <a:pt x="23895" y="17658"/>
                    <a:pt x="23738" y="18314"/>
                  </a:cubicBezTo>
                  <a:cubicBezTo>
                    <a:pt x="23738" y="18329"/>
                    <a:pt x="23695" y="18485"/>
                    <a:pt x="23581" y="19113"/>
                  </a:cubicBezTo>
                  <a:cubicBezTo>
                    <a:pt x="23367" y="19898"/>
                    <a:pt x="22654" y="20454"/>
                    <a:pt x="21826" y="20454"/>
                  </a:cubicBezTo>
                  <a:lnTo>
                    <a:pt x="19230" y="20454"/>
                  </a:lnTo>
                  <a:cubicBezTo>
                    <a:pt x="18417" y="20454"/>
                    <a:pt x="17689" y="19898"/>
                    <a:pt x="17489" y="19113"/>
                  </a:cubicBezTo>
                  <a:cubicBezTo>
                    <a:pt x="17375" y="18485"/>
                    <a:pt x="17347" y="18329"/>
                    <a:pt x="17333" y="18314"/>
                  </a:cubicBezTo>
                  <a:cubicBezTo>
                    <a:pt x="17176" y="17658"/>
                    <a:pt x="17661" y="17030"/>
                    <a:pt x="18317" y="17030"/>
                  </a:cubicBezTo>
                  <a:lnTo>
                    <a:pt x="18973" y="17030"/>
                  </a:lnTo>
                  <a:cubicBezTo>
                    <a:pt x="19201" y="17030"/>
                    <a:pt x="19387" y="16845"/>
                    <a:pt x="19372" y="16602"/>
                  </a:cubicBezTo>
                  <a:cubicBezTo>
                    <a:pt x="19358" y="16388"/>
                    <a:pt x="19173" y="16217"/>
                    <a:pt x="18959" y="16217"/>
                  </a:cubicBezTo>
                  <a:lnTo>
                    <a:pt x="18317" y="16217"/>
                  </a:lnTo>
                  <a:cubicBezTo>
                    <a:pt x="17119" y="16217"/>
                    <a:pt x="16248" y="17344"/>
                    <a:pt x="16534" y="18500"/>
                  </a:cubicBezTo>
                  <a:cubicBezTo>
                    <a:pt x="16648" y="19085"/>
                    <a:pt x="16676" y="19270"/>
                    <a:pt x="16691" y="19299"/>
                  </a:cubicBezTo>
                  <a:cubicBezTo>
                    <a:pt x="16976" y="20454"/>
                    <a:pt x="18032" y="21267"/>
                    <a:pt x="19230" y="21267"/>
                  </a:cubicBezTo>
                  <a:lnTo>
                    <a:pt x="21569" y="21267"/>
                  </a:lnTo>
                  <a:lnTo>
                    <a:pt x="22639" y="26175"/>
                  </a:lnTo>
                  <a:cubicBezTo>
                    <a:pt x="22739" y="26602"/>
                    <a:pt x="22468" y="27016"/>
                    <a:pt x="22040" y="27087"/>
                  </a:cubicBezTo>
                  <a:cubicBezTo>
                    <a:pt x="21991" y="27097"/>
                    <a:pt x="21942" y="27102"/>
                    <a:pt x="21893" y="27102"/>
                  </a:cubicBezTo>
                  <a:cubicBezTo>
                    <a:pt x="21524" y="27102"/>
                    <a:pt x="21206" y="26824"/>
                    <a:pt x="21156" y="26446"/>
                  </a:cubicBezTo>
                  <a:cubicBezTo>
                    <a:pt x="20927" y="24962"/>
                    <a:pt x="19558" y="23607"/>
                    <a:pt x="16591" y="21895"/>
                  </a:cubicBezTo>
                  <a:cubicBezTo>
                    <a:pt x="14579" y="20739"/>
                    <a:pt x="13966" y="19056"/>
                    <a:pt x="14208" y="17615"/>
                  </a:cubicBezTo>
                  <a:lnTo>
                    <a:pt x="14208" y="17615"/>
                  </a:lnTo>
                  <a:cubicBezTo>
                    <a:pt x="14950" y="17958"/>
                    <a:pt x="14836" y="18314"/>
                    <a:pt x="15221" y="18314"/>
                  </a:cubicBezTo>
                  <a:cubicBezTo>
                    <a:pt x="15549" y="18314"/>
                    <a:pt x="15749" y="17929"/>
                    <a:pt x="15549" y="17658"/>
                  </a:cubicBezTo>
                  <a:cubicBezTo>
                    <a:pt x="15221" y="17216"/>
                    <a:pt x="14736" y="16888"/>
                    <a:pt x="14194" y="16759"/>
                  </a:cubicBezTo>
                  <a:cubicBezTo>
                    <a:pt x="14151" y="16717"/>
                    <a:pt x="14123" y="16660"/>
                    <a:pt x="14080" y="16645"/>
                  </a:cubicBezTo>
                  <a:cubicBezTo>
                    <a:pt x="14027" y="16625"/>
                    <a:pt x="13974" y="16615"/>
                    <a:pt x="13924" y="16615"/>
                  </a:cubicBezTo>
                  <a:cubicBezTo>
                    <a:pt x="13866" y="16615"/>
                    <a:pt x="13812" y="16629"/>
                    <a:pt x="13766" y="16660"/>
                  </a:cubicBezTo>
                  <a:cubicBezTo>
                    <a:pt x="13669" y="16648"/>
                    <a:pt x="13572" y="16643"/>
                    <a:pt x="13476" y="16643"/>
                  </a:cubicBezTo>
                  <a:cubicBezTo>
                    <a:pt x="12965" y="16643"/>
                    <a:pt x="12474" y="16799"/>
                    <a:pt x="12054" y="17087"/>
                  </a:cubicBezTo>
                  <a:cubicBezTo>
                    <a:pt x="11683" y="17343"/>
                    <a:pt x="11935" y="17845"/>
                    <a:pt x="12281" y="17845"/>
                  </a:cubicBezTo>
                  <a:cubicBezTo>
                    <a:pt x="12360" y="17845"/>
                    <a:pt x="12443" y="17819"/>
                    <a:pt x="12525" y="17758"/>
                  </a:cubicBezTo>
                  <a:cubicBezTo>
                    <a:pt x="12782" y="17587"/>
                    <a:pt x="13096" y="17487"/>
                    <a:pt x="13410" y="17487"/>
                  </a:cubicBezTo>
                  <a:cubicBezTo>
                    <a:pt x="13352" y="17872"/>
                    <a:pt x="13338" y="18271"/>
                    <a:pt x="13381" y="18671"/>
                  </a:cubicBezTo>
                  <a:cubicBezTo>
                    <a:pt x="12754" y="18793"/>
                    <a:pt x="12177" y="18855"/>
                    <a:pt x="11646" y="18855"/>
                  </a:cubicBezTo>
                  <a:cubicBezTo>
                    <a:pt x="9506" y="18855"/>
                    <a:pt x="8107" y="17846"/>
                    <a:pt x="7147" y="15675"/>
                  </a:cubicBezTo>
                  <a:cubicBezTo>
                    <a:pt x="7047" y="15261"/>
                    <a:pt x="6947" y="14605"/>
                    <a:pt x="7033" y="14320"/>
                  </a:cubicBezTo>
                  <a:cubicBezTo>
                    <a:pt x="7138" y="13996"/>
                    <a:pt x="6888" y="13779"/>
                    <a:pt x="6640" y="13779"/>
                  </a:cubicBezTo>
                  <a:cubicBezTo>
                    <a:pt x="6484" y="13779"/>
                    <a:pt x="6329" y="13865"/>
                    <a:pt x="6263" y="14063"/>
                  </a:cubicBezTo>
                  <a:cubicBezTo>
                    <a:pt x="6134" y="14477"/>
                    <a:pt x="6191" y="15062"/>
                    <a:pt x="6263" y="15475"/>
                  </a:cubicBezTo>
                  <a:cubicBezTo>
                    <a:pt x="6214" y="15479"/>
                    <a:pt x="6166" y="15481"/>
                    <a:pt x="6119" y="15481"/>
                  </a:cubicBezTo>
                  <a:cubicBezTo>
                    <a:pt x="5420" y="15481"/>
                    <a:pt x="4901" y="15100"/>
                    <a:pt x="4808" y="14819"/>
                  </a:cubicBezTo>
                  <a:cubicBezTo>
                    <a:pt x="4765" y="14719"/>
                    <a:pt x="4679" y="14634"/>
                    <a:pt x="4565" y="14591"/>
                  </a:cubicBezTo>
                  <a:cubicBezTo>
                    <a:pt x="4509" y="14567"/>
                    <a:pt x="4461" y="14557"/>
                    <a:pt x="4417" y="14557"/>
                  </a:cubicBezTo>
                  <a:cubicBezTo>
                    <a:pt x="4280" y="14557"/>
                    <a:pt x="4181" y="14651"/>
                    <a:pt x="4009" y="14705"/>
                  </a:cubicBezTo>
                  <a:cubicBezTo>
                    <a:pt x="3904" y="14733"/>
                    <a:pt x="3799" y="14747"/>
                    <a:pt x="3696" y="14747"/>
                  </a:cubicBezTo>
                  <a:cubicBezTo>
                    <a:pt x="2644" y="14747"/>
                    <a:pt x="1713" y="13366"/>
                    <a:pt x="2012" y="12080"/>
                  </a:cubicBezTo>
                  <a:cubicBezTo>
                    <a:pt x="2111" y="11667"/>
                    <a:pt x="1612" y="11667"/>
                    <a:pt x="1341" y="10697"/>
                  </a:cubicBezTo>
                  <a:cubicBezTo>
                    <a:pt x="1056" y="9669"/>
                    <a:pt x="1469" y="8657"/>
                    <a:pt x="2254" y="8443"/>
                  </a:cubicBezTo>
                  <a:cubicBezTo>
                    <a:pt x="2482" y="8371"/>
                    <a:pt x="2611" y="8129"/>
                    <a:pt x="2525" y="7901"/>
                  </a:cubicBezTo>
                  <a:cubicBezTo>
                    <a:pt x="2040" y="6645"/>
                    <a:pt x="2882" y="5047"/>
                    <a:pt x="4023" y="5005"/>
                  </a:cubicBezTo>
                  <a:cubicBezTo>
                    <a:pt x="4223" y="5005"/>
                    <a:pt x="4394" y="4848"/>
                    <a:pt x="4408" y="4634"/>
                  </a:cubicBezTo>
                  <a:cubicBezTo>
                    <a:pt x="4509" y="3537"/>
                    <a:pt x="5534" y="2585"/>
                    <a:pt x="6510" y="2585"/>
                  </a:cubicBezTo>
                  <a:cubicBezTo>
                    <a:pt x="6638" y="2585"/>
                    <a:pt x="6766" y="2602"/>
                    <a:pt x="6890" y="2637"/>
                  </a:cubicBezTo>
                  <a:cubicBezTo>
                    <a:pt x="6930" y="2650"/>
                    <a:pt x="6970" y="2656"/>
                    <a:pt x="7010" y="2656"/>
                  </a:cubicBezTo>
                  <a:cubicBezTo>
                    <a:pt x="7143" y="2656"/>
                    <a:pt x="7270" y="2586"/>
                    <a:pt x="7347" y="2465"/>
                  </a:cubicBezTo>
                  <a:cubicBezTo>
                    <a:pt x="7746" y="1800"/>
                    <a:pt x="8552" y="1393"/>
                    <a:pt x="9320" y="1393"/>
                  </a:cubicBezTo>
                  <a:cubicBezTo>
                    <a:pt x="9539" y="1393"/>
                    <a:pt x="9755" y="1426"/>
                    <a:pt x="9957" y="1495"/>
                  </a:cubicBezTo>
                  <a:cubicBezTo>
                    <a:pt x="9786" y="1752"/>
                    <a:pt x="9672" y="2052"/>
                    <a:pt x="9643" y="2366"/>
                  </a:cubicBezTo>
                  <a:cubicBezTo>
                    <a:pt x="9558" y="2380"/>
                    <a:pt x="9458" y="2394"/>
                    <a:pt x="9387" y="2408"/>
                  </a:cubicBezTo>
                  <a:cubicBezTo>
                    <a:pt x="9002" y="2551"/>
                    <a:pt x="8659" y="2751"/>
                    <a:pt x="8360" y="3022"/>
                  </a:cubicBezTo>
                  <a:cubicBezTo>
                    <a:pt x="8063" y="3318"/>
                    <a:pt x="8333" y="3733"/>
                    <a:pt x="8648" y="3733"/>
                  </a:cubicBezTo>
                  <a:cubicBezTo>
                    <a:pt x="8743" y="3733"/>
                    <a:pt x="8841" y="3695"/>
                    <a:pt x="8930" y="3607"/>
                  </a:cubicBezTo>
                  <a:cubicBezTo>
                    <a:pt x="8968" y="3578"/>
                    <a:pt x="9440" y="3122"/>
                    <a:pt x="10073" y="3122"/>
                  </a:cubicBezTo>
                  <a:cubicBezTo>
                    <a:pt x="10399" y="3122"/>
                    <a:pt x="10768" y="3243"/>
                    <a:pt x="11141" y="3607"/>
                  </a:cubicBezTo>
                  <a:cubicBezTo>
                    <a:pt x="11230" y="3695"/>
                    <a:pt x="11329" y="3733"/>
                    <a:pt x="11423" y="3733"/>
                  </a:cubicBezTo>
                  <a:cubicBezTo>
                    <a:pt x="11739" y="3733"/>
                    <a:pt x="12008" y="3318"/>
                    <a:pt x="11712" y="3022"/>
                  </a:cubicBezTo>
                  <a:cubicBezTo>
                    <a:pt x="11370" y="2679"/>
                    <a:pt x="10942" y="2437"/>
                    <a:pt x="10457" y="2337"/>
                  </a:cubicBezTo>
                  <a:cubicBezTo>
                    <a:pt x="10542" y="2080"/>
                    <a:pt x="10685" y="1838"/>
                    <a:pt x="10870" y="1652"/>
                  </a:cubicBezTo>
                  <a:lnTo>
                    <a:pt x="10870" y="1624"/>
                  </a:lnTo>
                  <a:cubicBezTo>
                    <a:pt x="11386" y="1065"/>
                    <a:pt x="12056" y="816"/>
                    <a:pt x="12674" y="816"/>
                  </a:cubicBezTo>
                  <a:cubicBezTo>
                    <a:pt x="13289" y="816"/>
                    <a:pt x="13853" y="1062"/>
                    <a:pt x="14166" y="1495"/>
                  </a:cubicBezTo>
                  <a:cubicBezTo>
                    <a:pt x="14223" y="1595"/>
                    <a:pt x="14337" y="1652"/>
                    <a:pt x="14451" y="1667"/>
                  </a:cubicBezTo>
                  <a:cubicBezTo>
                    <a:pt x="14466" y="1668"/>
                    <a:pt x="14480" y="1669"/>
                    <a:pt x="14495" y="1669"/>
                  </a:cubicBezTo>
                  <a:cubicBezTo>
                    <a:pt x="14594" y="1669"/>
                    <a:pt x="14690" y="1629"/>
                    <a:pt x="14765" y="1567"/>
                  </a:cubicBezTo>
                  <a:cubicBezTo>
                    <a:pt x="15151" y="1215"/>
                    <a:pt x="15676" y="1050"/>
                    <a:pt x="16200" y="1050"/>
                  </a:cubicBezTo>
                  <a:cubicBezTo>
                    <a:pt x="16974" y="1050"/>
                    <a:pt x="17745" y="1411"/>
                    <a:pt x="18060" y="2066"/>
                  </a:cubicBezTo>
                  <a:cubicBezTo>
                    <a:pt x="18131" y="2208"/>
                    <a:pt x="18280" y="2291"/>
                    <a:pt x="18435" y="2291"/>
                  </a:cubicBezTo>
                  <a:cubicBezTo>
                    <a:pt x="18467" y="2291"/>
                    <a:pt x="18499" y="2287"/>
                    <a:pt x="18531" y="2280"/>
                  </a:cubicBezTo>
                  <a:cubicBezTo>
                    <a:pt x="18700" y="2234"/>
                    <a:pt x="18875" y="2212"/>
                    <a:pt x="19050" y="2212"/>
                  </a:cubicBezTo>
                  <a:cubicBezTo>
                    <a:pt x="20013" y="2212"/>
                    <a:pt x="20995" y="2868"/>
                    <a:pt x="21213" y="3749"/>
                  </a:cubicBezTo>
                  <a:cubicBezTo>
                    <a:pt x="21253" y="3939"/>
                    <a:pt x="21423" y="4064"/>
                    <a:pt x="21623" y="4064"/>
                  </a:cubicBezTo>
                  <a:cubicBezTo>
                    <a:pt x="21633" y="4064"/>
                    <a:pt x="21644" y="4064"/>
                    <a:pt x="21655" y="4063"/>
                  </a:cubicBezTo>
                  <a:cubicBezTo>
                    <a:pt x="21712" y="4058"/>
                    <a:pt x="21769" y="4056"/>
                    <a:pt x="21827" y="4056"/>
                  </a:cubicBezTo>
                  <a:cubicBezTo>
                    <a:pt x="22115" y="4056"/>
                    <a:pt x="22409" y="4115"/>
                    <a:pt x="22682" y="4234"/>
                  </a:cubicBezTo>
                  <a:cubicBezTo>
                    <a:pt x="22746" y="4264"/>
                    <a:pt x="22808" y="4277"/>
                    <a:pt x="22865" y="4277"/>
                  </a:cubicBezTo>
                  <a:cubicBezTo>
                    <a:pt x="23252" y="4277"/>
                    <a:pt x="23445" y="3679"/>
                    <a:pt x="23010" y="3493"/>
                  </a:cubicBezTo>
                  <a:cubicBezTo>
                    <a:pt x="22668" y="3336"/>
                    <a:pt x="22283" y="3250"/>
                    <a:pt x="21897" y="3236"/>
                  </a:cubicBezTo>
                  <a:cubicBezTo>
                    <a:pt x="21450" y="2148"/>
                    <a:pt x="20244" y="1394"/>
                    <a:pt x="19044" y="1394"/>
                  </a:cubicBezTo>
                  <a:cubicBezTo>
                    <a:pt x="18905" y="1394"/>
                    <a:pt x="18767" y="1403"/>
                    <a:pt x="18631" y="1424"/>
                  </a:cubicBezTo>
                  <a:cubicBezTo>
                    <a:pt x="18103" y="655"/>
                    <a:pt x="17143" y="233"/>
                    <a:pt x="16181" y="233"/>
                  </a:cubicBezTo>
                  <a:cubicBezTo>
                    <a:pt x="15609" y="233"/>
                    <a:pt x="15035" y="383"/>
                    <a:pt x="14551" y="697"/>
                  </a:cubicBezTo>
                  <a:cubicBezTo>
                    <a:pt x="14051" y="230"/>
                    <a:pt x="13365" y="1"/>
                    <a:pt x="1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39"/>
          <p:cNvGrpSpPr/>
          <p:nvPr/>
        </p:nvGrpSpPr>
        <p:grpSpPr>
          <a:xfrm>
            <a:off x="1795683" y="3314480"/>
            <a:ext cx="287790" cy="247965"/>
            <a:chOff x="235275" y="2293100"/>
            <a:chExt cx="703300" cy="605975"/>
          </a:xfrm>
        </p:grpSpPr>
        <p:sp>
          <p:nvSpPr>
            <p:cNvPr id="462" name="Google Shape;462;p39"/>
            <p:cNvSpPr/>
            <p:nvPr/>
          </p:nvSpPr>
          <p:spPr>
            <a:xfrm>
              <a:off x="404650" y="2621675"/>
              <a:ext cx="370225" cy="277400"/>
            </a:xfrm>
            <a:custGeom>
              <a:avLst/>
              <a:gdLst/>
              <a:ahLst/>
              <a:cxnLst/>
              <a:rect l="l" t="t" r="r" b="b"/>
              <a:pathLst>
                <a:path w="14809" h="11096" extrusionOk="0">
                  <a:moveTo>
                    <a:pt x="7275" y="0"/>
                  </a:moveTo>
                  <a:cubicBezTo>
                    <a:pt x="6830" y="0"/>
                    <a:pt x="6385" y="175"/>
                    <a:pt x="6049" y="524"/>
                  </a:cubicBezTo>
                  <a:cubicBezTo>
                    <a:pt x="3639" y="3064"/>
                    <a:pt x="1171" y="2892"/>
                    <a:pt x="1085" y="2907"/>
                  </a:cubicBezTo>
                  <a:cubicBezTo>
                    <a:pt x="543" y="2907"/>
                    <a:pt x="543" y="3734"/>
                    <a:pt x="1085" y="3734"/>
                  </a:cubicBezTo>
                  <a:cubicBezTo>
                    <a:pt x="1427" y="3734"/>
                    <a:pt x="1770" y="3705"/>
                    <a:pt x="2098" y="3648"/>
                  </a:cubicBezTo>
                  <a:lnTo>
                    <a:pt x="2098" y="3648"/>
                  </a:lnTo>
                  <a:cubicBezTo>
                    <a:pt x="2041" y="4119"/>
                    <a:pt x="1827" y="4775"/>
                    <a:pt x="1142" y="4932"/>
                  </a:cubicBezTo>
                  <a:cubicBezTo>
                    <a:pt x="667" y="5051"/>
                    <a:pt x="766" y="5745"/>
                    <a:pt x="1214" y="5745"/>
                  </a:cubicBezTo>
                  <a:cubicBezTo>
                    <a:pt x="1250" y="5745"/>
                    <a:pt x="1288" y="5741"/>
                    <a:pt x="1328" y="5731"/>
                  </a:cubicBezTo>
                  <a:cubicBezTo>
                    <a:pt x="2526" y="5460"/>
                    <a:pt x="2897" y="4262"/>
                    <a:pt x="2925" y="3463"/>
                  </a:cubicBezTo>
                  <a:cubicBezTo>
                    <a:pt x="3268" y="3349"/>
                    <a:pt x="3610" y="3235"/>
                    <a:pt x="3924" y="3078"/>
                  </a:cubicBezTo>
                  <a:cubicBezTo>
                    <a:pt x="3924" y="3078"/>
                    <a:pt x="4623" y="2721"/>
                    <a:pt x="4723" y="2664"/>
                  </a:cubicBezTo>
                  <a:cubicBezTo>
                    <a:pt x="4963" y="6451"/>
                    <a:pt x="4974" y="6715"/>
                    <a:pt x="4976" y="6715"/>
                  </a:cubicBezTo>
                  <a:cubicBezTo>
                    <a:pt x="4977" y="6715"/>
                    <a:pt x="4977" y="6708"/>
                    <a:pt x="4977" y="6708"/>
                  </a:cubicBezTo>
                  <a:cubicBezTo>
                    <a:pt x="4978" y="6708"/>
                    <a:pt x="4979" y="6710"/>
                    <a:pt x="4980" y="6715"/>
                  </a:cubicBezTo>
                  <a:cubicBezTo>
                    <a:pt x="5179" y="8627"/>
                    <a:pt x="1727" y="10310"/>
                    <a:pt x="1727" y="10310"/>
                  </a:cubicBezTo>
                  <a:lnTo>
                    <a:pt x="415" y="10310"/>
                  </a:lnTo>
                  <a:cubicBezTo>
                    <a:pt x="186" y="10310"/>
                    <a:pt x="1" y="10496"/>
                    <a:pt x="15" y="10724"/>
                  </a:cubicBezTo>
                  <a:cubicBezTo>
                    <a:pt x="29" y="10938"/>
                    <a:pt x="215" y="11095"/>
                    <a:pt x="429" y="11095"/>
                  </a:cubicBezTo>
                  <a:lnTo>
                    <a:pt x="1727" y="11095"/>
                  </a:lnTo>
                  <a:cubicBezTo>
                    <a:pt x="1727" y="11095"/>
                    <a:pt x="6021" y="9055"/>
                    <a:pt x="5821" y="6658"/>
                  </a:cubicBezTo>
                  <a:lnTo>
                    <a:pt x="5536" y="2093"/>
                  </a:lnTo>
                  <a:cubicBezTo>
                    <a:pt x="5935" y="1794"/>
                    <a:pt x="6306" y="1452"/>
                    <a:pt x="6663" y="1081"/>
                  </a:cubicBezTo>
                  <a:cubicBezTo>
                    <a:pt x="6810" y="920"/>
                    <a:pt x="7019" y="822"/>
                    <a:pt x="7245" y="822"/>
                  </a:cubicBezTo>
                  <a:cubicBezTo>
                    <a:pt x="7260" y="822"/>
                    <a:pt x="7275" y="823"/>
                    <a:pt x="7291" y="824"/>
                  </a:cubicBezTo>
                  <a:cubicBezTo>
                    <a:pt x="7890" y="824"/>
                    <a:pt x="7818" y="1180"/>
                    <a:pt x="9102" y="2151"/>
                  </a:cubicBezTo>
                  <a:lnTo>
                    <a:pt x="8803" y="6658"/>
                  </a:lnTo>
                  <a:cubicBezTo>
                    <a:pt x="8717" y="7800"/>
                    <a:pt x="9102" y="8927"/>
                    <a:pt x="9873" y="9783"/>
                  </a:cubicBezTo>
                  <a:cubicBezTo>
                    <a:pt x="10646" y="10612"/>
                    <a:pt x="11724" y="11095"/>
                    <a:pt x="12862" y="11095"/>
                  </a:cubicBezTo>
                  <a:cubicBezTo>
                    <a:pt x="12878" y="11095"/>
                    <a:pt x="12895" y="11095"/>
                    <a:pt x="12911" y="11095"/>
                  </a:cubicBezTo>
                  <a:lnTo>
                    <a:pt x="14380" y="11095"/>
                  </a:lnTo>
                  <a:cubicBezTo>
                    <a:pt x="14389" y="11095"/>
                    <a:pt x="14397" y="11096"/>
                    <a:pt x="14405" y="11096"/>
                  </a:cubicBezTo>
                  <a:cubicBezTo>
                    <a:pt x="14622" y="11096"/>
                    <a:pt x="14794" y="10915"/>
                    <a:pt x="14780" y="10695"/>
                  </a:cubicBezTo>
                  <a:cubicBezTo>
                    <a:pt x="14808" y="10467"/>
                    <a:pt x="14395" y="10282"/>
                    <a:pt x="14395" y="10282"/>
                  </a:cubicBezTo>
                  <a:lnTo>
                    <a:pt x="12925" y="10282"/>
                  </a:lnTo>
                  <a:cubicBezTo>
                    <a:pt x="12925" y="10282"/>
                    <a:pt x="11128" y="9911"/>
                    <a:pt x="10500" y="9212"/>
                  </a:cubicBezTo>
                  <a:cubicBezTo>
                    <a:pt x="9858" y="8541"/>
                    <a:pt x="9544" y="7628"/>
                    <a:pt x="9630" y="6701"/>
                  </a:cubicBezTo>
                  <a:lnTo>
                    <a:pt x="9887" y="2693"/>
                  </a:lnTo>
                  <a:cubicBezTo>
                    <a:pt x="10030" y="2778"/>
                    <a:pt x="10186" y="2850"/>
                    <a:pt x="10343" y="2921"/>
                  </a:cubicBezTo>
                  <a:cubicBezTo>
                    <a:pt x="10729" y="3149"/>
                    <a:pt x="11156" y="3320"/>
                    <a:pt x="11584" y="3449"/>
                  </a:cubicBezTo>
                  <a:cubicBezTo>
                    <a:pt x="11627" y="4262"/>
                    <a:pt x="11984" y="5460"/>
                    <a:pt x="13196" y="5731"/>
                  </a:cubicBezTo>
                  <a:cubicBezTo>
                    <a:pt x="13237" y="5741"/>
                    <a:pt x="13275" y="5745"/>
                    <a:pt x="13310" y="5745"/>
                  </a:cubicBezTo>
                  <a:cubicBezTo>
                    <a:pt x="13760" y="5745"/>
                    <a:pt x="13871" y="5051"/>
                    <a:pt x="13382" y="4932"/>
                  </a:cubicBezTo>
                  <a:cubicBezTo>
                    <a:pt x="12683" y="4775"/>
                    <a:pt x="12483" y="4105"/>
                    <a:pt x="12426" y="3634"/>
                  </a:cubicBezTo>
                  <a:lnTo>
                    <a:pt x="12426" y="3634"/>
                  </a:lnTo>
                  <a:cubicBezTo>
                    <a:pt x="12768" y="3691"/>
                    <a:pt x="13111" y="3720"/>
                    <a:pt x="13453" y="3734"/>
                  </a:cubicBezTo>
                  <a:cubicBezTo>
                    <a:pt x="14010" y="3734"/>
                    <a:pt x="14010" y="2907"/>
                    <a:pt x="13453" y="2907"/>
                  </a:cubicBezTo>
                  <a:cubicBezTo>
                    <a:pt x="11599" y="2892"/>
                    <a:pt x="9830" y="1922"/>
                    <a:pt x="8489" y="524"/>
                  </a:cubicBezTo>
                  <a:cubicBezTo>
                    <a:pt x="8161" y="175"/>
                    <a:pt x="7719" y="0"/>
                    <a:pt x="7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9"/>
            <p:cNvSpPr/>
            <p:nvPr/>
          </p:nvSpPr>
          <p:spPr>
            <a:xfrm>
              <a:off x="607225" y="2293100"/>
              <a:ext cx="331350" cy="605950"/>
            </a:xfrm>
            <a:custGeom>
              <a:avLst/>
              <a:gdLst/>
              <a:ahLst/>
              <a:cxnLst/>
              <a:rect l="l" t="t" r="r" b="b"/>
              <a:pathLst>
                <a:path w="13254" h="24238" extrusionOk="0">
                  <a:moveTo>
                    <a:pt x="437" y="0"/>
                  </a:moveTo>
                  <a:cubicBezTo>
                    <a:pt x="430" y="0"/>
                    <a:pt x="422" y="1"/>
                    <a:pt x="414" y="1"/>
                  </a:cubicBezTo>
                  <a:cubicBezTo>
                    <a:pt x="200" y="1"/>
                    <a:pt x="15" y="186"/>
                    <a:pt x="1" y="415"/>
                  </a:cubicBezTo>
                  <a:lnTo>
                    <a:pt x="1" y="9644"/>
                  </a:lnTo>
                  <a:cubicBezTo>
                    <a:pt x="15" y="10087"/>
                    <a:pt x="143" y="10529"/>
                    <a:pt x="372" y="10914"/>
                  </a:cubicBezTo>
                  <a:cubicBezTo>
                    <a:pt x="671" y="11385"/>
                    <a:pt x="999" y="11841"/>
                    <a:pt x="1370" y="12269"/>
                  </a:cubicBezTo>
                  <a:cubicBezTo>
                    <a:pt x="1884" y="12883"/>
                    <a:pt x="2497" y="13396"/>
                    <a:pt x="3196" y="13781"/>
                  </a:cubicBezTo>
                  <a:cubicBezTo>
                    <a:pt x="3225" y="13796"/>
                    <a:pt x="3253" y="13824"/>
                    <a:pt x="3282" y="13838"/>
                  </a:cubicBezTo>
                  <a:cubicBezTo>
                    <a:pt x="3325" y="13867"/>
                    <a:pt x="3367" y="13896"/>
                    <a:pt x="3424" y="13910"/>
                  </a:cubicBezTo>
                  <a:cubicBezTo>
                    <a:pt x="4038" y="14209"/>
                    <a:pt x="4708" y="14395"/>
                    <a:pt x="5393" y="14409"/>
                  </a:cubicBezTo>
                  <a:cubicBezTo>
                    <a:pt x="5450" y="14409"/>
                    <a:pt x="5507" y="14381"/>
                    <a:pt x="5550" y="14352"/>
                  </a:cubicBezTo>
                  <a:cubicBezTo>
                    <a:pt x="5593" y="14323"/>
                    <a:pt x="5650" y="14323"/>
                    <a:pt x="5678" y="14295"/>
                  </a:cubicBezTo>
                  <a:cubicBezTo>
                    <a:pt x="5935" y="14038"/>
                    <a:pt x="5764" y="13596"/>
                    <a:pt x="5393" y="13596"/>
                  </a:cubicBezTo>
                  <a:cubicBezTo>
                    <a:pt x="5208" y="13582"/>
                    <a:pt x="5008" y="13553"/>
                    <a:pt x="4808" y="13510"/>
                  </a:cubicBezTo>
                  <a:cubicBezTo>
                    <a:pt x="5279" y="13182"/>
                    <a:pt x="5621" y="12683"/>
                    <a:pt x="5764" y="12127"/>
                  </a:cubicBezTo>
                  <a:cubicBezTo>
                    <a:pt x="5849" y="11810"/>
                    <a:pt x="5597" y="11602"/>
                    <a:pt x="5350" y="11602"/>
                  </a:cubicBezTo>
                  <a:cubicBezTo>
                    <a:pt x="5185" y="11602"/>
                    <a:pt x="5022" y="11695"/>
                    <a:pt x="4965" y="11913"/>
                  </a:cubicBezTo>
                  <a:cubicBezTo>
                    <a:pt x="4822" y="12555"/>
                    <a:pt x="4309" y="13025"/>
                    <a:pt x="3667" y="13111"/>
                  </a:cubicBezTo>
                  <a:cubicBezTo>
                    <a:pt x="3082" y="12783"/>
                    <a:pt x="2554" y="12355"/>
                    <a:pt x="2098" y="11856"/>
                  </a:cubicBezTo>
                  <a:lnTo>
                    <a:pt x="2269" y="9901"/>
                  </a:lnTo>
                  <a:cubicBezTo>
                    <a:pt x="2369" y="8703"/>
                    <a:pt x="4480" y="7690"/>
                    <a:pt x="5750" y="7690"/>
                  </a:cubicBezTo>
                  <a:cubicBezTo>
                    <a:pt x="6220" y="7690"/>
                    <a:pt x="6691" y="7833"/>
                    <a:pt x="7076" y="8090"/>
                  </a:cubicBezTo>
                  <a:cubicBezTo>
                    <a:pt x="10743" y="10515"/>
                    <a:pt x="11541" y="16378"/>
                    <a:pt x="12355" y="22597"/>
                  </a:cubicBezTo>
                  <a:lnTo>
                    <a:pt x="12369" y="22697"/>
                  </a:lnTo>
                  <a:cubicBezTo>
                    <a:pt x="12397" y="22883"/>
                    <a:pt x="12340" y="23068"/>
                    <a:pt x="12226" y="23197"/>
                  </a:cubicBezTo>
                  <a:cubicBezTo>
                    <a:pt x="12098" y="23339"/>
                    <a:pt x="11927" y="23425"/>
                    <a:pt x="11741" y="23425"/>
                  </a:cubicBezTo>
                  <a:lnTo>
                    <a:pt x="8089" y="23425"/>
                  </a:lnTo>
                  <a:cubicBezTo>
                    <a:pt x="7861" y="23425"/>
                    <a:pt x="7690" y="23610"/>
                    <a:pt x="7675" y="23838"/>
                  </a:cubicBezTo>
                  <a:cubicBezTo>
                    <a:pt x="7675" y="24067"/>
                    <a:pt x="7861" y="24238"/>
                    <a:pt x="8089" y="24238"/>
                  </a:cubicBezTo>
                  <a:lnTo>
                    <a:pt x="11727" y="24238"/>
                  </a:lnTo>
                  <a:cubicBezTo>
                    <a:pt x="12155" y="24238"/>
                    <a:pt x="12554" y="24067"/>
                    <a:pt x="12840" y="23739"/>
                  </a:cubicBezTo>
                  <a:cubicBezTo>
                    <a:pt x="13125" y="23425"/>
                    <a:pt x="13253" y="22997"/>
                    <a:pt x="13196" y="22583"/>
                  </a:cubicBezTo>
                  <a:lnTo>
                    <a:pt x="13182" y="22483"/>
                  </a:lnTo>
                  <a:cubicBezTo>
                    <a:pt x="12326" y="16092"/>
                    <a:pt x="11513" y="10044"/>
                    <a:pt x="7533" y="7405"/>
                  </a:cubicBezTo>
                  <a:cubicBezTo>
                    <a:pt x="7005" y="7062"/>
                    <a:pt x="6392" y="6877"/>
                    <a:pt x="5750" y="6877"/>
                  </a:cubicBezTo>
                  <a:cubicBezTo>
                    <a:pt x="4109" y="6877"/>
                    <a:pt x="1584" y="8118"/>
                    <a:pt x="1441" y="9830"/>
                  </a:cubicBezTo>
                  <a:lnTo>
                    <a:pt x="1356" y="10928"/>
                  </a:lnTo>
                  <a:cubicBezTo>
                    <a:pt x="1056" y="10486"/>
                    <a:pt x="828" y="10172"/>
                    <a:pt x="814" y="9644"/>
                  </a:cubicBezTo>
                  <a:lnTo>
                    <a:pt x="814" y="415"/>
                  </a:lnTo>
                  <a:cubicBezTo>
                    <a:pt x="828" y="194"/>
                    <a:pt x="655" y="0"/>
                    <a:pt x="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9"/>
            <p:cNvSpPr/>
            <p:nvPr/>
          </p:nvSpPr>
          <p:spPr>
            <a:xfrm>
              <a:off x="235275" y="2293125"/>
              <a:ext cx="331325" cy="605950"/>
            </a:xfrm>
            <a:custGeom>
              <a:avLst/>
              <a:gdLst/>
              <a:ahLst/>
              <a:cxnLst/>
              <a:rect l="l" t="t" r="r" b="b"/>
              <a:pathLst>
                <a:path w="13253" h="24238" extrusionOk="0">
                  <a:moveTo>
                    <a:pt x="12824" y="0"/>
                  </a:moveTo>
                  <a:cubicBezTo>
                    <a:pt x="12610" y="0"/>
                    <a:pt x="12425" y="185"/>
                    <a:pt x="12425" y="414"/>
                  </a:cubicBezTo>
                  <a:lnTo>
                    <a:pt x="12425" y="9643"/>
                  </a:lnTo>
                  <a:cubicBezTo>
                    <a:pt x="12411" y="10086"/>
                    <a:pt x="12240" y="10485"/>
                    <a:pt x="11954" y="10813"/>
                  </a:cubicBezTo>
                  <a:lnTo>
                    <a:pt x="11869" y="9829"/>
                  </a:lnTo>
                  <a:cubicBezTo>
                    <a:pt x="11726" y="8103"/>
                    <a:pt x="9187" y="6862"/>
                    <a:pt x="7561" y="6862"/>
                  </a:cubicBezTo>
                  <a:cubicBezTo>
                    <a:pt x="6919" y="6862"/>
                    <a:pt x="6305" y="7047"/>
                    <a:pt x="5777" y="7404"/>
                  </a:cubicBezTo>
                  <a:cubicBezTo>
                    <a:pt x="1555" y="10200"/>
                    <a:pt x="856" y="17104"/>
                    <a:pt x="114" y="22582"/>
                  </a:cubicBezTo>
                  <a:cubicBezTo>
                    <a:pt x="1" y="23459"/>
                    <a:pt x="672" y="24237"/>
                    <a:pt x="1559" y="24237"/>
                  </a:cubicBezTo>
                  <a:cubicBezTo>
                    <a:pt x="1567" y="24237"/>
                    <a:pt x="1575" y="24237"/>
                    <a:pt x="1583" y="24237"/>
                  </a:cubicBezTo>
                  <a:lnTo>
                    <a:pt x="4836" y="24237"/>
                  </a:lnTo>
                  <a:cubicBezTo>
                    <a:pt x="4844" y="24237"/>
                    <a:pt x="4852" y="24238"/>
                    <a:pt x="4860" y="24238"/>
                  </a:cubicBezTo>
                  <a:cubicBezTo>
                    <a:pt x="5077" y="24238"/>
                    <a:pt x="5250" y="24057"/>
                    <a:pt x="5250" y="23837"/>
                  </a:cubicBezTo>
                  <a:cubicBezTo>
                    <a:pt x="5250" y="23609"/>
                    <a:pt x="5064" y="23424"/>
                    <a:pt x="4836" y="23424"/>
                  </a:cubicBezTo>
                  <a:lnTo>
                    <a:pt x="1583" y="23424"/>
                  </a:lnTo>
                  <a:cubicBezTo>
                    <a:pt x="1398" y="23424"/>
                    <a:pt x="1212" y="23352"/>
                    <a:pt x="1098" y="23196"/>
                  </a:cubicBezTo>
                  <a:cubicBezTo>
                    <a:pt x="956" y="23024"/>
                    <a:pt x="899" y="22796"/>
                    <a:pt x="956" y="22582"/>
                  </a:cubicBezTo>
                  <a:cubicBezTo>
                    <a:pt x="1783" y="16377"/>
                    <a:pt x="2568" y="10514"/>
                    <a:pt x="6248" y="8089"/>
                  </a:cubicBezTo>
                  <a:cubicBezTo>
                    <a:pt x="6633" y="7832"/>
                    <a:pt x="7090" y="7689"/>
                    <a:pt x="7561" y="7689"/>
                  </a:cubicBezTo>
                  <a:cubicBezTo>
                    <a:pt x="8830" y="7689"/>
                    <a:pt x="10956" y="8702"/>
                    <a:pt x="11056" y="9900"/>
                  </a:cubicBezTo>
                  <a:lnTo>
                    <a:pt x="11212" y="11798"/>
                  </a:lnTo>
                  <a:cubicBezTo>
                    <a:pt x="11070" y="11954"/>
                    <a:pt x="10913" y="12083"/>
                    <a:pt x="10770" y="12225"/>
                  </a:cubicBezTo>
                  <a:cubicBezTo>
                    <a:pt x="10528" y="12497"/>
                    <a:pt x="10242" y="12725"/>
                    <a:pt x="9929" y="12896"/>
                  </a:cubicBezTo>
                  <a:cubicBezTo>
                    <a:pt x="9829" y="12967"/>
                    <a:pt x="9715" y="13053"/>
                    <a:pt x="9600" y="13110"/>
                  </a:cubicBezTo>
                  <a:cubicBezTo>
                    <a:pt x="8944" y="13039"/>
                    <a:pt x="8416" y="12554"/>
                    <a:pt x="8260" y="11912"/>
                  </a:cubicBezTo>
                  <a:cubicBezTo>
                    <a:pt x="8208" y="11694"/>
                    <a:pt x="8046" y="11601"/>
                    <a:pt x="7881" y="11601"/>
                  </a:cubicBezTo>
                  <a:cubicBezTo>
                    <a:pt x="7635" y="11601"/>
                    <a:pt x="7381" y="11809"/>
                    <a:pt x="7475" y="12126"/>
                  </a:cubicBezTo>
                  <a:cubicBezTo>
                    <a:pt x="7603" y="12682"/>
                    <a:pt x="7946" y="13181"/>
                    <a:pt x="8416" y="13509"/>
                  </a:cubicBezTo>
                  <a:cubicBezTo>
                    <a:pt x="8231" y="13552"/>
                    <a:pt x="8046" y="13581"/>
                    <a:pt x="7860" y="13595"/>
                  </a:cubicBezTo>
                  <a:cubicBezTo>
                    <a:pt x="7503" y="13595"/>
                    <a:pt x="7332" y="14023"/>
                    <a:pt x="7575" y="14280"/>
                  </a:cubicBezTo>
                  <a:cubicBezTo>
                    <a:pt x="7603" y="14308"/>
                    <a:pt x="7646" y="14308"/>
                    <a:pt x="7675" y="14322"/>
                  </a:cubicBezTo>
                  <a:cubicBezTo>
                    <a:pt x="7732" y="14365"/>
                    <a:pt x="7803" y="14394"/>
                    <a:pt x="7874" y="14408"/>
                  </a:cubicBezTo>
                  <a:cubicBezTo>
                    <a:pt x="8602" y="14351"/>
                    <a:pt x="9301" y="14166"/>
                    <a:pt x="9957" y="13852"/>
                  </a:cubicBezTo>
                  <a:cubicBezTo>
                    <a:pt x="11212" y="13196"/>
                    <a:pt x="12225" y="11983"/>
                    <a:pt x="12896" y="10899"/>
                  </a:cubicBezTo>
                  <a:cubicBezTo>
                    <a:pt x="13124" y="10528"/>
                    <a:pt x="13238" y="10086"/>
                    <a:pt x="13252" y="9629"/>
                  </a:cubicBezTo>
                  <a:lnTo>
                    <a:pt x="13252" y="414"/>
                  </a:lnTo>
                  <a:cubicBezTo>
                    <a:pt x="13238" y="185"/>
                    <a:pt x="13053" y="0"/>
                    <a:pt x="12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39"/>
          <p:cNvGrpSpPr/>
          <p:nvPr/>
        </p:nvGrpSpPr>
        <p:grpSpPr>
          <a:xfrm>
            <a:off x="1023366" y="3323332"/>
            <a:ext cx="217121" cy="242273"/>
            <a:chOff x="312650" y="724500"/>
            <a:chExt cx="628425" cy="701225"/>
          </a:xfrm>
        </p:grpSpPr>
        <p:sp>
          <p:nvSpPr>
            <p:cNvPr id="466" name="Google Shape;466;p39"/>
            <p:cNvSpPr/>
            <p:nvPr/>
          </p:nvSpPr>
          <p:spPr>
            <a:xfrm>
              <a:off x="312650" y="898100"/>
              <a:ext cx="280075" cy="526625"/>
            </a:xfrm>
            <a:custGeom>
              <a:avLst/>
              <a:gdLst/>
              <a:ahLst/>
              <a:cxnLst/>
              <a:rect l="l" t="t" r="r" b="b"/>
              <a:pathLst>
                <a:path w="11203" h="21065" extrusionOk="0">
                  <a:moveTo>
                    <a:pt x="3200" y="0"/>
                  </a:moveTo>
                  <a:cubicBezTo>
                    <a:pt x="3070" y="0"/>
                    <a:pt x="2939" y="62"/>
                    <a:pt x="2854" y="209"/>
                  </a:cubicBezTo>
                  <a:cubicBezTo>
                    <a:pt x="2140" y="1692"/>
                    <a:pt x="1769" y="3319"/>
                    <a:pt x="1769" y="4973"/>
                  </a:cubicBezTo>
                  <a:cubicBezTo>
                    <a:pt x="1798" y="5630"/>
                    <a:pt x="1855" y="6286"/>
                    <a:pt x="1955" y="6928"/>
                  </a:cubicBezTo>
                  <a:lnTo>
                    <a:pt x="471" y="9553"/>
                  </a:lnTo>
                  <a:cubicBezTo>
                    <a:pt x="0" y="10380"/>
                    <a:pt x="371" y="11436"/>
                    <a:pt x="1256" y="11792"/>
                  </a:cubicBezTo>
                  <a:lnTo>
                    <a:pt x="2882" y="12463"/>
                  </a:lnTo>
                  <a:lnTo>
                    <a:pt x="2882" y="15344"/>
                  </a:lnTo>
                  <a:cubicBezTo>
                    <a:pt x="2882" y="16671"/>
                    <a:pt x="5279" y="17755"/>
                    <a:pt x="5279" y="17755"/>
                  </a:cubicBezTo>
                  <a:lnTo>
                    <a:pt x="7447" y="17755"/>
                  </a:lnTo>
                  <a:lnTo>
                    <a:pt x="7447" y="20637"/>
                  </a:lnTo>
                  <a:cubicBezTo>
                    <a:pt x="7447" y="20865"/>
                    <a:pt x="7618" y="21051"/>
                    <a:pt x="7846" y="21065"/>
                  </a:cubicBezTo>
                  <a:cubicBezTo>
                    <a:pt x="8075" y="21065"/>
                    <a:pt x="8274" y="20879"/>
                    <a:pt x="8274" y="20651"/>
                  </a:cubicBezTo>
                  <a:lnTo>
                    <a:pt x="8274" y="17727"/>
                  </a:lnTo>
                  <a:cubicBezTo>
                    <a:pt x="8874" y="17670"/>
                    <a:pt x="10058" y="17470"/>
                    <a:pt x="10856" y="16757"/>
                  </a:cubicBezTo>
                  <a:cubicBezTo>
                    <a:pt x="11202" y="16478"/>
                    <a:pt x="10937" y="16024"/>
                    <a:pt x="10607" y="16024"/>
                  </a:cubicBezTo>
                  <a:cubicBezTo>
                    <a:pt x="10516" y="16024"/>
                    <a:pt x="10419" y="16059"/>
                    <a:pt x="10329" y="16143"/>
                  </a:cubicBezTo>
                  <a:cubicBezTo>
                    <a:pt x="9444" y="16914"/>
                    <a:pt x="7875" y="16928"/>
                    <a:pt x="7861" y="16928"/>
                  </a:cubicBezTo>
                  <a:lnTo>
                    <a:pt x="5279" y="16928"/>
                  </a:lnTo>
                  <a:cubicBezTo>
                    <a:pt x="5279" y="16928"/>
                    <a:pt x="3695" y="16200"/>
                    <a:pt x="3695" y="15344"/>
                  </a:cubicBezTo>
                  <a:lnTo>
                    <a:pt x="3695" y="12192"/>
                  </a:lnTo>
                  <a:cubicBezTo>
                    <a:pt x="3695" y="12021"/>
                    <a:pt x="3595" y="11864"/>
                    <a:pt x="3438" y="11807"/>
                  </a:cubicBezTo>
                  <a:lnTo>
                    <a:pt x="1570" y="11036"/>
                  </a:lnTo>
                  <a:cubicBezTo>
                    <a:pt x="1142" y="10865"/>
                    <a:pt x="956" y="10352"/>
                    <a:pt x="1184" y="9952"/>
                  </a:cubicBezTo>
                  <a:cubicBezTo>
                    <a:pt x="2782" y="7070"/>
                    <a:pt x="2825" y="7199"/>
                    <a:pt x="2796" y="6942"/>
                  </a:cubicBezTo>
                  <a:cubicBezTo>
                    <a:pt x="2697" y="6286"/>
                    <a:pt x="2625" y="5630"/>
                    <a:pt x="2597" y="4973"/>
                  </a:cubicBezTo>
                  <a:cubicBezTo>
                    <a:pt x="2597" y="3447"/>
                    <a:pt x="2939" y="1935"/>
                    <a:pt x="3595" y="565"/>
                  </a:cubicBezTo>
                  <a:cubicBezTo>
                    <a:pt x="3719" y="251"/>
                    <a:pt x="3461" y="0"/>
                    <a:pt x="3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9"/>
            <p:cNvSpPr/>
            <p:nvPr/>
          </p:nvSpPr>
          <p:spPr>
            <a:xfrm>
              <a:off x="405175" y="724500"/>
              <a:ext cx="535900" cy="701225"/>
            </a:xfrm>
            <a:custGeom>
              <a:avLst/>
              <a:gdLst/>
              <a:ahLst/>
              <a:cxnLst/>
              <a:rect l="l" t="t" r="r" b="b"/>
              <a:pathLst>
                <a:path w="21436" h="28049" extrusionOk="0">
                  <a:moveTo>
                    <a:pt x="20753" y="1"/>
                  </a:moveTo>
                  <a:cubicBezTo>
                    <a:pt x="20692" y="1"/>
                    <a:pt x="20629" y="16"/>
                    <a:pt x="20565" y="49"/>
                  </a:cubicBezTo>
                  <a:lnTo>
                    <a:pt x="15016" y="2745"/>
                  </a:lnTo>
                  <a:cubicBezTo>
                    <a:pt x="13168" y="1533"/>
                    <a:pt x="11085" y="951"/>
                    <a:pt x="9023" y="951"/>
                  </a:cubicBezTo>
                  <a:cubicBezTo>
                    <a:pt x="5671" y="951"/>
                    <a:pt x="2374" y="2490"/>
                    <a:pt x="237" y="5370"/>
                  </a:cubicBezTo>
                  <a:cubicBezTo>
                    <a:pt x="0" y="5688"/>
                    <a:pt x="275" y="6029"/>
                    <a:pt x="570" y="6029"/>
                  </a:cubicBezTo>
                  <a:cubicBezTo>
                    <a:pt x="684" y="6029"/>
                    <a:pt x="801" y="5978"/>
                    <a:pt x="893" y="5855"/>
                  </a:cubicBezTo>
                  <a:cubicBezTo>
                    <a:pt x="2863" y="3201"/>
                    <a:pt x="5912" y="1771"/>
                    <a:pt x="9021" y="1771"/>
                  </a:cubicBezTo>
                  <a:cubicBezTo>
                    <a:pt x="10776" y="1771"/>
                    <a:pt x="12549" y="2226"/>
                    <a:pt x="14160" y="3173"/>
                  </a:cubicBezTo>
                  <a:cubicBezTo>
                    <a:pt x="14145" y="3173"/>
                    <a:pt x="14160" y="3187"/>
                    <a:pt x="14145" y="3201"/>
                  </a:cubicBezTo>
                  <a:cubicBezTo>
                    <a:pt x="14046" y="3258"/>
                    <a:pt x="13974" y="3373"/>
                    <a:pt x="13974" y="3487"/>
                  </a:cubicBezTo>
                  <a:cubicBezTo>
                    <a:pt x="13960" y="3644"/>
                    <a:pt x="14031" y="3772"/>
                    <a:pt x="14160" y="3858"/>
                  </a:cubicBezTo>
                  <a:lnTo>
                    <a:pt x="16114" y="5113"/>
                  </a:lnTo>
                  <a:lnTo>
                    <a:pt x="12648" y="8151"/>
                  </a:lnTo>
                  <a:cubicBezTo>
                    <a:pt x="12405" y="8337"/>
                    <a:pt x="12462" y="8708"/>
                    <a:pt x="12747" y="8822"/>
                  </a:cubicBezTo>
                  <a:cubicBezTo>
                    <a:pt x="12801" y="8847"/>
                    <a:pt x="12833" y="8865"/>
                    <a:pt x="12891" y="8865"/>
                  </a:cubicBezTo>
                  <a:cubicBezTo>
                    <a:pt x="13128" y="8865"/>
                    <a:pt x="13787" y="8561"/>
                    <a:pt x="17997" y="7196"/>
                  </a:cubicBezTo>
                  <a:lnTo>
                    <a:pt x="17997" y="7196"/>
                  </a:lnTo>
                  <a:cubicBezTo>
                    <a:pt x="20237" y="11447"/>
                    <a:pt x="19167" y="16696"/>
                    <a:pt x="15458" y="19735"/>
                  </a:cubicBezTo>
                  <a:cubicBezTo>
                    <a:pt x="14588" y="20448"/>
                    <a:pt x="14088" y="21518"/>
                    <a:pt x="14103" y="22645"/>
                  </a:cubicBezTo>
                  <a:lnTo>
                    <a:pt x="14103" y="27609"/>
                  </a:lnTo>
                  <a:cubicBezTo>
                    <a:pt x="14088" y="27902"/>
                    <a:pt x="14302" y="28048"/>
                    <a:pt x="14515" y="28048"/>
                  </a:cubicBezTo>
                  <a:cubicBezTo>
                    <a:pt x="14727" y="28048"/>
                    <a:pt x="14937" y="27902"/>
                    <a:pt x="14916" y="27609"/>
                  </a:cubicBezTo>
                  <a:lnTo>
                    <a:pt x="14916" y="22645"/>
                  </a:lnTo>
                  <a:cubicBezTo>
                    <a:pt x="14916" y="21775"/>
                    <a:pt x="15315" y="20933"/>
                    <a:pt x="15986" y="20391"/>
                  </a:cubicBezTo>
                  <a:cubicBezTo>
                    <a:pt x="19966" y="17124"/>
                    <a:pt x="21136" y="11518"/>
                    <a:pt x="18767" y="6953"/>
                  </a:cubicBezTo>
                  <a:lnTo>
                    <a:pt x="21064" y="6183"/>
                  </a:lnTo>
                  <a:cubicBezTo>
                    <a:pt x="21378" y="6069"/>
                    <a:pt x="21435" y="5669"/>
                    <a:pt x="21178" y="5470"/>
                  </a:cubicBezTo>
                  <a:lnTo>
                    <a:pt x="21178" y="5455"/>
                  </a:lnTo>
                  <a:lnTo>
                    <a:pt x="20437" y="4913"/>
                  </a:lnTo>
                  <a:cubicBezTo>
                    <a:pt x="20357" y="4862"/>
                    <a:pt x="20277" y="4840"/>
                    <a:pt x="20202" y="4840"/>
                  </a:cubicBezTo>
                  <a:cubicBezTo>
                    <a:pt x="19862" y="4840"/>
                    <a:pt x="19624" y="5300"/>
                    <a:pt x="19951" y="5569"/>
                  </a:cubicBezTo>
                  <a:lnTo>
                    <a:pt x="20051" y="5655"/>
                  </a:lnTo>
                  <a:lnTo>
                    <a:pt x="18068" y="6311"/>
                  </a:lnTo>
                  <a:lnTo>
                    <a:pt x="14730" y="7424"/>
                  </a:lnTo>
                  <a:lnTo>
                    <a:pt x="17070" y="5384"/>
                  </a:lnTo>
                  <a:cubicBezTo>
                    <a:pt x="17284" y="5198"/>
                    <a:pt x="17255" y="4870"/>
                    <a:pt x="17027" y="4728"/>
                  </a:cubicBezTo>
                  <a:lnTo>
                    <a:pt x="15215" y="3558"/>
                  </a:lnTo>
                  <a:lnTo>
                    <a:pt x="19395" y="1532"/>
                  </a:lnTo>
                  <a:lnTo>
                    <a:pt x="19395" y="1532"/>
                  </a:lnTo>
                  <a:cubicBezTo>
                    <a:pt x="17897" y="3601"/>
                    <a:pt x="17755" y="3558"/>
                    <a:pt x="17797" y="3858"/>
                  </a:cubicBezTo>
                  <a:cubicBezTo>
                    <a:pt x="17840" y="4129"/>
                    <a:pt x="18068" y="4171"/>
                    <a:pt x="18454" y="4485"/>
                  </a:cubicBezTo>
                  <a:cubicBezTo>
                    <a:pt x="18540" y="4555"/>
                    <a:pt x="18629" y="4584"/>
                    <a:pt x="18712" y="4584"/>
                  </a:cubicBezTo>
                  <a:cubicBezTo>
                    <a:pt x="19058" y="4584"/>
                    <a:pt x="19315" y="4082"/>
                    <a:pt x="18924" y="3829"/>
                  </a:cubicBezTo>
                  <a:lnTo>
                    <a:pt x="18782" y="3715"/>
                  </a:lnTo>
                  <a:lnTo>
                    <a:pt x="21078" y="662"/>
                  </a:lnTo>
                  <a:cubicBezTo>
                    <a:pt x="21293" y="376"/>
                    <a:pt x="21060" y="1"/>
                    <a:pt x="20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9"/>
            <p:cNvSpPr/>
            <p:nvPr/>
          </p:nvSpPr>
          <p:spPr>
            <a:xfrm>
              <a:off x="684275" y="907200"/>
              <a:ext cx="65900" cy="72525"/>
            </a:xfrm>
            <a:custGeom>
              <a:avLst/>
              <a:gdLst/>
              <a:ahLst/>
              <a:cxnLst/>
              <a:rect l="l" t="t" r="r" b="b"/>
              <a:pathLst>
                <a:path w="2636" h="2901" extrusionOk="0">
                  <a:moveTo>
                    <a:pt x="446" y="1"/>
                  </a:moveTo>
                  <a:cubicBezTo>
                    <a:pt x="229" y="1"/>
                    <a:pt x="57" y="181"/>
                    <a:pt x="43" y="401"/>
                  </a:cubicBezTo>
                  <a:cubicBezTo>
                    <a:pt x="0" y="1885"/>
                    <a:pt x="699" y="2784"/>
                    <a:pt x="2026" y="2898"/>
                  </a:cubicBezTo>
                  <a:cubicBezTo>
                    <a:pt x="2044" y="2900"/>
                    <a:pt x="2062" y="2900"/>
                    <a:pt x="2079" y="2900"/>
                  </a:cubicBezTo>
                  <a:cubicBezTo>
                    <a:pt x="2586" y="2900"/>
                    <a:pt x="2635" y="2112"/>
                    <a:pt x="2097" y="2070"/>
                  </a:cubicBezTo>
                  <a:lnTo>
                    <a:pt x="2097" y="2070"/>
                  </a:lnTo>
                  <a:lnTo>
                    <a:pt x="2097" y="2085"/>
                  </a:lnTo>
                  <a:cubicBezTo>
                    <a:pt x="1498" y="2027"/>
                    <a:pt x="813" y="1785"/>
                    <a:pt x="870" y="430"/>
                  </a:cubicBezTo>
                  <a:cubicBezTo>
                    <a:pt x="870" y="201"/>
                    <a:pt x="699" y="2"/>
                    <a:pt x="471" y="2"/>
                  </a:cubicBezTo>
                  <a:cubicBezTo>
                    <a:pt x="462" y="1"/>
                    <a:pt x="454" y="1"/>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469;p39"/>
          <p:cNvGrpSpPr/>
          <p:nvPr/>
        </p:nvGrpSpPr>
        <p:grpSpPr>
          <a:xfrm>
            <a:off x="1004073" y="4034961"/>
            <a:ext cx="295420" cy="221457"/>
            <a:chOff x="2559100" y="3158575"/>
            <a:chExt cx="715650" cy="536475"/>
          </a:xfrm>
        </p:grpSpPr>
        <p:sp>
          <p:nvSpPr>
            <p:cNvPr id="470" name="Google Shape;470;p39"/>
            <p:cNvSpPr/>
            <p:nvPr/>
          </p:nvSpPr>
          <p:spPr>
            <a:xfrm>
              <a:off x="2559100" y="3158575"/>
              <a:ext cx="715650" cy="536475"/>
            </a:xfrm>
            <a:custGeom>
              <a:avLst/>
              <a:gdLst/>
              <a:ahLst/>
              <a:cxnLst/>
              <a:rect l="l" t="t" r="r" b="b"/>
              <a:pathLst>
                <a:path w="28626" h="21459" extrusionOk="0">
                  <a:moveTo>
                    <a:pt x="11890" y="0"/>
                  </a:moveTo>
                  <a:cubicBezTo>
                    <a:pt x="11613" y="0"/>
                    <a:pt x="11335" y="11"/>
                    <a:pt x="11056" y="33"/>
                  </a:cubicBezTo>
                  <a:cubicBezTo>
                    <a:pt x="10512" y="46"/>
                    <a:pt x="10538" y="852"/>
                    <a:pt x="11050" y="852"/>
                  </a:cubicBezTo>
                  <a:cubicBezTo>
                    <a:pt x="11074" y="852"/>
                    <a:pt x="11100" y="850"/>
                    <a:pt x="11127" y="846"/>
                  </a:cubicBezTo>
                  <a:cubicBezTo>
                    <a:pt x="11378" y="827"/>
                    <a:pt x="11629" y="817"/>
                    <a:pt x="11877" y="817"/>
                  </a:cubicBezTo>
                  <a:cubicBezTo>
                    <a:pt x="16273" y="817"/>
                    <a:pt x="20196" y="3757"/>
                    <a:pt x="21384" y="8064"/>
                  </a:cubicBezTo>
                  <a:cubicBezTo>
                    <a:pt x="21256" y="8264"/>
                    <a:pt x="21084" y="8435"/>
                    <a:pt x="20885" y="8578"/>
                  </a:cubicBezTo>
                  <a:cubicBezTo>
                    <a:pt x="20571" y="8802"/>
                    <a:pt x="20241" y="8895"/>
                    <a:pt x="19903" y="8895"/>
                  </a:cubicBezTo>
                  <a:cubicBezTo>
                    <a:pt x="19316" y="8895"/>
                    <a:pt x="18705" y="8617"/>
                    <a:pt x="18117" y="8264"/>
                  </a:cubicBezTo>
                  <a:cubicBezTo>
                    <a:pt x="17589" y="7094"/>
                    <a:pt x="18231" y="6395"/>
                    <a:pt x="18274" y="6352"/>
                  </a:cubicBezTo>
                  <a:cubicBezTo>
                    <a:pt x="18551" y="6053"/>
                    <a:pt x="18286" y="5659"/>
                    <a:pt x="17966" y="5659"/>
                  </a:cubicBezTo>
                  <a:cubicBezTo>
                    <a:pt x="17874" y="5659"/>
                    <a:pt x="17778" y="5691"/>
                    <a:pt x="17689" y="5767"/>
                  </a:cubicBezTo>
                  <a:cubicBezTo>
                    <a:pt x="17247" y="6267"/>
                    <a:pt x="17033" y="6937"/>
                    <a:pt x="17090" y="7608"/>
                  </a:cubicBezTo>
                  <a:cubicBezTo>
                    <a:pt x="16598" y="7312"/>
                    <a:pt x="16041" y="7091"/>
                    <a:pt x="15036" y="7091"/>
                  </a:cubicBezTo>
                  <a:cubicBezTo>
                    <a:pt x="14877" y="7091"/>
                    <a:pt x="14706" y="7097"/>
                    <a:pt x="14522" y="7108"/>
                  </a:cubicBezTo>
                  <a:cubicBezTo>
                    <a:pt x="13990" y="7150"/>
                    <a:pt x="14035" y="7922"/>
                    <a:pt x="14551" y="7922"/>
                  </a:cubicBezTo>
                  <a:cubicBezTo>
                    <a:pt x="14561" y="7922"/>
                    <a:pt x="14570" y="7922"/>
                    <a:pt x="14579" y="7921"/>
                  </a:cubicBezTo>
                  <a:cubicBezTo>
                    <a:pt x="14748" y="7911"/>
                    <a:pt x="14902" y="7906"/>
                    <a:pt x="15044" y="7906"/>
                  </a:cubicBezTo>
                  <a:cubicBezTo>
                    <a:pt x="16433" y="7906"/>
                    <a:pt x="16671" y="8388"/>
                    <a:pt x="17589" y="8906"/>
                  </a:cubicBezTo>
                  <a:cubicBezTo>
                    <a:pt x="18367" y="9379"/>
                    <a:pt x="19162" y="9707"/>
                    <a:pt x="19925" y="9707"/>
                  </a:cubicBezTo>
                  <a:cubicBezTo>
                    <a:pt x="20520" y="9707"/>
                    <a:pt x="21095" y="9507"/>
                    <a:pt x="21626" y="9020"/>
                  </a:cubicBezTo>
                  <a:cubicBezTo>
                    <a:pt x="21912" y="10660"/>
                    <a:pt x="21783" y="11188"/>
                    <a:pt x="21669" y="12030"/>
                  </a:cubicBezTo>
                  <a:cubicBezTo>
                    <a:pt x="20842" y="12144"/>
                    <a:pt x="20043" y="12372"/>
                    <a:pt x="19273" y="12672"/>
                  </a:cubicBezTo>
                  <a:cubicBezTo>
                    <a:pt x="18174" y="13100"/>
                    <a:pt x="17176" y="13699"/>
                    <a:pt x="16305" y="14469"/>
                  </a:cubicBezTo>
                  <a:cubicBezTo>
                    <a:pt x="15535" y="13870"/>
                    <a:pt x="15678" y="12814"/>
                    <a:pt x="15692" y="12757"/>
                  </a:cubicBezTo>
                  <a:cubicBezTo>
                    <a:pt x="15724" y="12470"/>
                    <a:pt x="15502" y="12308"/>
                    <a:pt x="15280" y="12308"/>
                  </a:cubicBezTo>
                  <a:cubicBezTo>
                    <a:pt x="15104" y="12308"/>
                    <a:pt x="14929" y="12409"/>
                    <a:pt x="14879" y="12629"/>
                  </a:cubicBezTo>
                  <a:cubicBezTo>
                    <a:pt x="14865" y="12700"/>
                    <a:pt x="14651" y="14127"/>
                    <a:pt x="15692" y="15040"/>
                  </a:cubicBezTo>
                  <a:cubicBezTo>
                    <a:pt x="15421" y="15339"/>
                    <a:pt x="15179" y="15653"/>
                    <a:pt x="14950" y="15981"/>
                  </a:cubicBezTo>
                  <a:cubicBezTo>
                    <a:pt x="14747" y="16297"/>
                    <a:pt x="15022" y="16612"/>
                    <a:pt x="15310" y="16612"/>
                  </a:cubicBezTo>
                  <a:cubicBezTo>
                    <a:pt x="15427" y="16612"/>
                    <a:pt x="15545" y="16561"/>
                    <a:pt x="15635" y="16438"/>
                  </a:cubicBezTo>
                  <a:cubicBezTo>
                    <a:pt x="16049" y="15824"/>
                    <a:pt x="16562" y="15282"/>
                    <a:pt x="17161" y="14826"/>
                  </a:cubicBezTo>
                  <a:lnTo>
                    <a:pt x="17161" y="14826"/>
                  </a:lnTo>
                  <a:cubicBezTo>
                    <a:pt x="17090" y="15568"/>
                    <a:pt x="17261" y="16295"/>
                    <a:pt x="17632" y="16937"/>
                  </a:cubicBezTo>
                  <a:cubicBezTo>
                    <a:pt x="17721" y="17064"/>
                    <a:pt x="17841" y="17117"/>
                    <a:pt x="17959" y="17117"/>
                  </a:cubicBezTo>
                  <a:cubicBezTo>
                    <a:pt x="18240" y="17117"/>
                    <a:pt x="18512" y="16816"/>
                    <a:pt x="18331" y="16495"/>
                  </a:cubicBezTo>
                  <a:cubicBezTo>
                    <a:pt x="18288" y="16438"/>
                    <a:pt x="17561" y="15240"/>
                    <a:pt x="18260" y="14070"/>
                  </a:cubicBezTo>
                  <a:cubicBezTo>
                    <a:pt x="19287" y="13499"/>
                    <a:pt x="20400" y="13100"/>
                    <a:pt x="21541" y="12871"/>
                  </a:cubicBezTo>
                  <a:lnTo>
                    <a:pt x="21541" y="12871"/>
                  </a:lnTo>
                  <a:cubicBezTo>
                    <a:pt x="20454" y="17746"/>
                    <a:pt x="16204" y="20627"/>
                    <a:pt x="11851" y="20627"/>
                  </a:cubicBezTo>
                  <a:cubicBezTo>
                    <a:pt x="9121" y="20627"/>
                    <a:pt x="6350" y="19494"/>
                    <a:pt x="4294" y="17008"/>
                  </a:cubicBezTo>
                  <a:cubicBezTo>
                    <a:pt x="4893" y="16780"/>
                    <a:pt x="5435" y="16238"/>
                    <a:pt x="5877" y="15411"/>
                  </a:cubicBezTo>
                  <a:cubicBezTo>
                    <a:pt x="6029" y="15089"/>
                    <a:pt x="5753" y="14823"/>
                    <a:pt x="5483" y="14823"/>
                  </a:cubicBezTo>
                  <a:cubicBezTo>
                    <a:pt x="5347" y="14823"/>
                    <a:pt x="5212" y="14891"/>
                    <a:pt x="5136" y="15054"/>
                  </a:cubicBezTo>
                  <a:cubicBezTo>
                    <a:pt x="4708" y="15839"/>
                    <a:pt x="4208" y="16281"/>
                    <a:pt x="3709" y="16295"/>
                  </a:cubicBezTo>
                  <a:cubicBezTo>
                    <a:pt x="3081" y="15396"/>
                    <a:pt x="2639" y="14384"/>
                    <a:pt x="2368" y="13328"/>
                  </a:cubicBezTo>
                  <a:lnTo>
                    <a:pt x="2368" y="13328"/>
                  </a:lnTo>
                  <a:cubicBezTo>
                    <a:pt x="2440" y="13357"/>
                    <a:pt x="2525" y="13371"/>
                    <a:pt x="2596" y="13371"/>
                  </a:cubicBezTo>
                  <a:cubicBezTo>
                    <a:pt x="3367" y="13371"/>
                    <a:pt x="3980" y="12187"/>
                    <a:pt x="3980" y="10717"/>
                  </a:cubicBezTo>
                  <a:cubicBezTo>
                    <a:pt x="3980" y="9262"/>
                    <a:pt x="3367" y="8064"/>
                    <a:pt x="2596" y="8064"/>
                  </a:cubicBezTo>
                  <a:cubicBezTo>
                    <a:pt x="2525" y="8078"/>
                    <a:pt x="2440" y="8093"/>
                    <a:pt x="2368" y="8121"/>
                  </a:cubicBezTo>
                  <a:cubicBezTo>
                    <a:pt x="2625" y="7051"/>
                    <a:pt x="3096" y="6053"/>
                    <a:pt x="3738" y="5168"/>
                  </a:cubicBezTo>
                  <a:cubicBezTo>
                    <a:pt x="4865" y="5268"/>
                    <a:pt x="6077" y="7536"/>
                    <a:pt x="6063" y="10732"/>
                  </a:cubicBezTo>
                  <a:cubicBezTo>
                    <a:pt x="6063" y="11616"/>
                    <a:pt x="5963" y="12515"/>
                    <a:pt x="5749" y="13385"/>
                  </a:cubicBezTo>
                  <a:cubicBezTo>
                    <a:pt x="5682" y="13687"/>
                    <a:pt x="5920" y="13875"/>
                    <a:pt x="6157" y="13875"/>
                  </a:cubicBezTo>
                  <a:cubicBezTo>
                    <a:pt x="6323" y="13875"/>
                    <a:pt x="6489" y="13782"/>
                    <a:pt x="6548" y="13571"/>
                  </a:cubicBezTo>
                  <a:cubicBezTo>
                    <a:pt x="6776" y="12643"/>
                    <a:pt x="6876" y="11687"/>
                    <a:pt x="6876" y="10732"/>
                  </a:cubicBezTo>
                  <a:cubicBezTo>
                    <a:pt x="6876" y="9105"/>
                    <a:pt x="6591" y="7551"/>
                    <a:pt x="6034" y="6366"/>
                  </a:cubicBezTo>
                  <a:cubicBezTo>
                    <a:pt x="5564" y="5354"/>
                    <a:pt x="4936" y="4697"/>
                    <a:pt x="4251" y="4455"/>
                  </a:cubicBezTo>
                  <a:cubicBezTo>
                    <a:pt x="5535" y="2857"/>
                    <a:pt x="7304" y="1716"/>
                    <a:pt x="9287" y="1174"/>
                  </a:cubicBezTo>
                  <a:cubicBezTo>
                    <a:pt x="9772" y="1043"/>
                    <a:pt x="9631" y="358"/>
                    <a:pt x="9195" y="358"/>
                  </a:cubicBezTo>
                  <a:cubicBezTo>
                    <a:pt x="9157" y="358"/>
                    <a:pt x="9116" y="363"/>
                    <a:pt x="9073" y="375"/>
                  </a:cubicBezTo>
                  <a:cubicBezTo>
                    <a:pt x="6691" y="1031"/>
                    <a:pt x="4622" y="2472"/>
                    <a:pt x="3196" y="4483"/>
                  </a:cubicBezTo>
                  <a:cubicBezTo>
                    <a:pt x="3167" y="4498"/>
                    <a:pt x="3153" y="4498"/>
                    <a:pt x="3139" y="4512"/>
                  </a:cubicBezTo>
                  <a:cubicBezTo>
                    <a:pt x="2953" y="4754"/>
                    <a:pt x="2825" y="5026"/>
                    <a:pt x="2682" y="5268"/>
                  </a:cubicBezTo>
                  <a:cubicBezTo>
                    <a:pt x="2482" y="5596"/>
                    <a:pt x="2325" y="5767"/>
                    <a:pt x="1897" y="6894"/>
                  </a:cubicBezTo>
                  <a:cubicBezTo>
                    <a:pt x="1869" y="6937"/>
                    <a:pt x="1855" y="6980"/>
                    <a:pt x="1826" y="7037"/>
                  </a:cubicBezTo>
                  <a:cubicBezTo>
                    <a:pt x="14" y="8406"/>
                    <a:pt x="0" y="13014"/>
                    <a:pt x="1826" y="14412"/>
                  </a:cubicBezTo>
                  <a:cubicBezTo>
                    <a:pt x="3295" y="18464"/>
                    <a:pt x="7047" y="21231"/>
                    <a:pt x="11341" y="21445"/>
                  </a:cubicBezTo>
                  <a:cubicBezTo>
                    <a:pt x="11520" y="21454"/>
                    <a:pt x="11699" y="21458"/>
                    <a:pt x="11877" y="21458"/>
                  </a:cubicBezTo>
                  <a:cubicBezTo>
                    <a:pt x="15979" y="21458"/>
                    <a:pt x="19736" y="19115"/>
                    <a:pt x="21527" y="15396"/>
                  </a:cubicBezTo>
                  <a:cubicBezTo>
                    <a:pt x="21569" y="15368"/>
                    <a:pt x="21598" y="15382"/>
                    <a:pt x="21641" y="15354"/>
                  </a:cubicBezTo>
                  <a:cubicBezTo>
                    <a:pt x="21665" y="15329"/>
                    <a:pt x="24315" y="12859"/>
                    <a:pt x="26727" y="12859"/>
                  </a:cubicBezTo>
                  <a:cubicBezTo>
                    <a:pt x="27115" y="12859"/>
                    <a:pt x="27497" y="12923"/>
                    <a:pt x="27860" y="13071"/>
                  </a:cubicBezTo>
                  <a:cubicBezTo>
                    <a:pt x="27916" y="13092"/>
                    <a:pt x="27969" y="13101"/>
                    <a:pt x="28019" y="13101"/>
                  </a:cubicBezTo>
                  <a:cubicBezTo>
                    <a:pt x="28417" y="13101"/>
                    <a:pt x="28605" y="12505"/>
                    <a:pt x="28174" y="12315"/>
                  </a:cubicBezTo>
                  <a:cubicBezTo>
                    <a:pt x="27704" y="12122"/>
                    <a:pt x="27217" y="12040"/>
                    <a:pt x="26729" y="12040"/>
                  </a:cubicBezTo>
                  <a:cubicBezTo>
                    <a:pt x="24983" y="12040"/>
                    <a:pt x="23222" y="13093"/>
                    <a:pt x="22140" y="13884"/>
                  </a:cubicBezTo>
                  <a:cubicBezTo>
                    <a:pt x="22768" y="11830"/>
                    <a:pt x="22768" y="9619"/>
                    <a:pt x="22140" y="7565"/>
                  </a:cubicBezTo>
                  <a:lnTo>
                    <a:pt x="22140" y="7565"/>
                  </a:lnTo>
                  <a:cubicBezTo>
                    <a:pt x="23462" y="8537"/>
                    <a:pt x="25144" y="9418"/>
                    <a:pt x="26743" y="9418"/>
                  </a:cubicBezTo>
                  <a:cubicBezTo>
                    <a:pt x="27232" y="9418"/>
                    <a:pt x="27713" y="9335"/>
                    <a:pt x="28174" y="9148"/>
                  </a:cubicBezTo>
                  <a:cubicBezTo>
                    <a:pt x="28625" y="8960"/>
                    <a:pt x="28438" y="8354"/>
                    <a:pt x="28048" y="8354"/>
                  </a:cubicBezTo>
                  <a:cubicBezTo>
                    <a:pt x="27994" y="8354"/>
                    <a:pt x="27936" y="8366"/>
                    <a:pt x="27875" y="8392"/>
                  </a:cubicBezTo>
                  <a:cubicBezTo>
                    <a:pt x="27511" y="8540"/>
                    <a:pt x="27129" y="8604"/>
                    <a:pt x="26741" y="8604"/>
                  </a:cubicBezTo>
                  <a:cubicBezTo>
                    <a:pt x="24329" y="8604"/>
                    <a:pt x="21678" y="6134"/>
                    <a:pt x="21641" y="6110"/>
                  </a:cubicBezTo>
                  <a:cubicBezTo>
                    <a:pt x="21612" y="6081"/>
                    <a:pt x="21569" y="6095"/>
                    <a:pt x="21541" y="6067"/>
                  </a:cubicBezTo>
                  <a:cubicBezTo>
                    <a:pt x="19737" y="2339"/>
                    <a:pt x="15981" y="0"/>
                    <a:pt x="1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9"/>
            <p:cNvSpPr/>
            <p:nvPr/>
          </p:nvSpPr>
          <p:spPr>
            <a:xfrm>
              <a:off x="2939550" y="3403975"/>
              <a:ext cx="88725" cy="38300"/>
            </a:xfrm>
            <a:custGeom>
              <a:avLst/>
              <a:gdLst/>
              <a:ahLst/>
              <a:cxnLst/>
              <a:rect l="l" t="t" r="r" b="b"/>
              <a:pathLst>
                <a:path w="3549" h="1532" extrusionOk="0">
                  <a:moveTo>
                    <a:pt x="1410" y="0"/>
                  </a:moveTo>
                  <a:cubicBezTo>
                    <a:pt x="1054" y="0"/>
                    <a:pt x="686" y="97"/>
                    <a:pt x="331" y="345"/>
                  </a:cubicBezTo>
                  <a:cubicBezTo>
                    <a:pt x="0" y="605"/>
                    <a:pt x="248" y="1082"/>
                    <a:pt x="586" y="1082"/>
                  </a:cubicBezTo>
                  <a:cubicBezTo>
                    <a:pt x="656" y="1082"/>
                    <a:pt x="729" y="1062"/>
                    <a:pt x="802" y="1016"/>
                  </a:cubicBezTo>
                  <a:cubicBezTo>
                    <a:pt x="1005" y="873"/>
                    <a:pt x="1217" y="819"/>
                    <a:pt x="1421" y="819"/>
                  </a:cubicBezTo>
                  <a:cubicBezTo>
                    <a:pt x="2078" y="819"/>
                    <a:pt x="2667" y="1382"/>
                    <a:pt x="2699" y="1415"/>
                  </a:cubicBezTo>
                  <a:cubicBezTo>
                    <a:pt x="2788" y="1497"/>
                    <a:pt x="2884" y="1531"/>
                    <a:pt x="2976" y="1531"/>
                  </a:cubicBezTo>
                  <a:cubicBezTo>
                    <a:pt x="3286" y="1531"/>
                    <a:pt x="3548" y="1138"/>
                    <a:pt x="3284" y="830"/>
                  </a:cubicBezTo>
                  <a:cubicBezTo>
                    <a:pt x="2921" y="476"/>
                    <a:pt x="2198" y="0"/>
                    <a:pt x="1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9"/>
            <p:cNvSpPr/>
            <p:nvPr/>
          </p:nvSpPr>
          <p:spPr>
            <a:xfrm>
              <a:off x="2892225" y="3208650"/>
              <a:ext cx="145400" cy="83825"/>
            </a:xfrm>
            <a:custGeom>
              <a:avLst/>
              <a:gdLst/>
              <a:ahLst/>
              <a:cxnLst/>
              <a:rect l="l" t="t" r="r" b="b"/>
              <a:pathLst>
                <a:path w="5816" h="3353" extrusionOk="0">
                  <a:moveTo>
                    <a:pt x="593" y="0"/>
                  </a:moveTo>
                  <a:cubicBezTo>
                    <a:pt x="299" y="0"/>
                    <a:pt x="1" y="318"/>
                    <a:pt x="242" y="654"/>
                  </a:cubicBezTo>
                  <a:cubicBezTo>
                    <a:pt x="798" y="1567"/>
                    <a:pt x="1754" y="2138"/>
                    <a:pt x="2824" y="2209"/>
                  </a:cubicBezTo>
                  <a:cubicBezTo>
                    <a:pt x="3622" y="2266"/>
                    <a:pt x="4379" y="2609"/>
                    <a:pt x="4935" y="3194"/>
                  </a:cubicBezTo>
                  <a:cubicBezTo>
                    <a:pt x="5025" y="3306"/>
                    <a:pt x="5134" y="3353"/>
                    <a:pt x="5241" y="3353"/>
                  </a:cubicBezTo>
                  <a:cubicBezTo>
                    <a:pt x="5540" y="3353"/>
                    <a:pt x="5815" y="2985"/>
                    <a:pt x="5563" y="2680"/>
                  </a:cubicBezTo>
                  <a:cubicBezTo>
                    <a:pt x="4864" y="1910"/>
                    <a:pt x="3908" y="1453"/>
                    <a:pt x="2866" y="1396"/>
                  </a:cubicBezTo>
                  <a:cubicBezTo>
                    <a:pt x="2082" y="1339"/>
                    <a:pt x="1369" y="926"/>
                    <a:pt x="955" y="255"/>
                  </a:cubicBezTo>
                  <a:cubicBezTo>
                    <a:pt x="876" y="74"/>
                    <a:pt x="73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9"/>
            <p:cNvSpPr/>
            <p:nvPr/>
          </p:nvSpPr>
          <p:spPr>
            <a:xfrm>
              <a:off x="2852600" y="3590850"/>
              <a:ext cx="112725" cy="58225"/>
            </a:xfrm>
            <a:custGeom>
              <a:avLst/>
              <a:gdLst/>
              <a:ahLst/>
              <a:cxnLst/>
              <a:rect l="l" t="t" r="r" b="b"/>
              <a:pathLst>
                <a:path w="4509" h="2329" extrusionOk="0">
                  <a:moveTo>
                    <a:pt x="4045" y="1"/>
                  </a:moveTo>
                  <a:cubicBezTo>
                    <a:pt x="3887" y="1"/>
                    <a:pt x="3732" y="97"/>
                    <a:pt x="3667" y="260"/>
                  </a:cubicBezTo>
                  <a:cubicBezTo>
                    <a:pt x="3640" y="314"/>
                    <a:pt x="3098" y="1526"/>
                    <a:pt x="833" y="1526"/>
                  </a:cubicBezTo>
                  <a:cubicBezTo>
                    <a:pt x="713" y="1526"/>
                    <a:pt x="587" y="1522"/>
                    <a:pt x="457" y="1515"/>
                  </a:cubicBezTo>
                  <a:cubicBezTo>
                    <a:pt x="447" y="1514"/>
                    <a:pt x="438" y="1514"/>
                    <a:pt x="428" y="1514"/>
                  </a:cubicBezTo>
                  <a:cubicBezTo>
                    <a:pt x="213" y="1514"/>
                    <a:pt x="43" y="1667"/>
                    <a:pt x="29" y="1886"/>
                  </a:cubicBezTo>
                  <a:cubicBezTo>
                    <a:pt x="1" y="2114"/>
                    <a:pt x="172" y="2299"/>
                    <a:pt x="414" y="2314"/>
                  </a:cubicBezTo>
                  <a:cubicBezTo>
                    <a:pt x="571" y="2328"/>
                    <a:pt x="728" y="2328"/>
                    <a:pt x="871" y="2328"/>
                  </a:cubicBezTo>
                  <a:cubicBezTo>
                    <a:pt x="3695" y="2328"/>
                    <a:pt x="4394" y="645"/>
                    <a:pt x="4423" y="573"/>
                  </a:cubicBezTo>
                  <a:cubicBezTo>
                    <a:pt x="4508" y="359"/>
                    <a:pt x="4409" y="117"/>
                    <a:pt x="4195" y="31"/>
                  </a:cubicBezTo>
                  <a:cubicBezTo>
                    <a:pt x="4146" y="11"/>
                    <a:pt x="4095" y="1"/>
                    <a:pt x="4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39"/>
          <p:cNvSpPr/>
          <p:nvPr/>
        </p:nvSpPr>
        <p:spPr>
          <a:xfrm>
            <a:off x="1813987" y="4024475"/>
            <a:ext cx="251077" cy="253786"/>
          </a:xfrm>
          <a:custGeom>
            <a:avLst/>
            <a:gdLst/>
            <a:ahLst/>
            <a:cxnLst/>
            <a:rect l="l" t="t" r="r" b="b"/>
            <a:pathLst>
              <a:path w="27644" h="27950" extrusionOk="0">
                <a:moveTo>
                  <a:pt x="6606" y="4382"/>
                </a:moveTo>
                <a:lnTo>
                  <a:pt x="6606" y="4382"/>
                </a:lnTo>
                <a:cubicBezTo>
                  <a:pt x="5350" y="5695"/>
                  <a:pt x="5621" y="7849"/>
                  <a:pt x="7191" y="8790"/>
                </a:cubicBezTo>
                <a:cubicBezTo>
                  <a:pt x="7019" y="8890"/>
                  <a:pt x="6848" y="9019"/>
                  <a:pt x="6705" y="9147"/>
                </a:cubicBezTo>
                <a:cubicBezTo>
                  <a:pt x="5750" y="6451"/>
                  <a:pt x="5022" y="6522"/>
                  <a:pt x="5393" y="5638"/>
                </a:cubicBezTo>
                <a:cubicBezTo>
                  <a:pt x="5636" y="5081"/>
                  <a:pt x="6064" y="4639"/>
                  <a:pt x="6606" y="4382"/>
                </a:cubicBezTo>
                <a:close/>
                <a:moveTo>
                  <a:pt x="22069" y="10645"/>
                </a:moveTo>
                <a:cubicBezTo>
                  <a:pt x="22041" y="11002"/>
                  <a:pt x="22012" y="11358"/>
                  <a:pt x="21998" y="11729"/>
                </a:cubicBezTo>
                <a:cubicBezTo>
                  <a:pt x="21813" y="11529"/>
                  <a:pt x="21613" y="11372"/>
                  <a:pt x="21399" y="11230"/>
                </a:cubicBezTo>
                <a:lnTo>
                  <a:pt x="21385" y="11230"/>
                </a:lnTo>
                <a:cubicBezTo>
                  <a:pt x="21641" y="11073"/>
                  <a:pt x="21870" y="10873"/>
                  <a:pt x="22069" y="10645"/>
                </a:cubicBezTo>
                <a:close/>
                <a:moveTo>
                  <a:pt x="20222" y="4135"/>
                </a:moveTo>
                <a:cubicBezTo>
                  <a:pt x="21723" y="4135"/>
                  <a:pt x="22987" y="5461"/>
                  <a:pt x="22640" y="7022"/>
                </a:cubicBezTo>
                <a:cubicBezTo>
                  <a:pt x="22597" y="7221"/>
                  <a:pt x="22554" y="7421"/>
                  <a:pt x="22512" y="7606"/>
                </a:cubicBezTo>
                <a:cubicBezTo>
                  <a:pt x="22041" y="6594"/>
                  <a:pt x="21028" y="5952"/>
                  <a:pt x="19915" y="5952"/>
                </a:cubicBezTo>
                <a:cubicBezTo>
                  <a:pt x="19359" y="5952"/>
                  <a:pt x="19359" y="6779"/>
                  <a:pt x="19915" y="6779"/>
                </a:cubicBezTo>
                <a:cubicBezTo>
                  <a:pt x="19933" y="6779"/>
                  <a:pt x="19950" y="6778"/>
                  <a:pt x="19967" y="6778"/>
                </a:cubicBezTo>
                <a:cubicBezTo>
                  <a:pt x="21085" y="6778"/>
                  <a:pt x="21998" y="7681"/>
                  <a:pt x="21998" y="8790"/>
                </a:cubicBezTo>
                <a:cubicBezTo>
                  <a:pt x="21998" y="9914"/>
                  <a:pt x="21085" y="10817"/>
                  <a:pt x="19967" y="10817"/>
                </a:cubicBezTo>
                <a:cubicBezTo>
                  <a:pt x="19950" y="10817"/>
                  <a:pt x="19933" y="10817"/>
                  <a:pt x="19915" y="10816"/>
                </a:cubicBezTo>
                <a:lnTo>
                  <a:pt x="19872" y="10816"/>
                </a:lnTo>
                <a:cubicBezTo>
                  <a:pt x="19533" y="10844"/>
                  <a:pt x="17448" y="11314"/>
                  <a:pt x="14440" y="11314"/>
                </a:cubicBezTo>
                <a:cubicBezTo>
                  <a:pt x="12891" y="11314"/>
                  <a:pt x="11098" y="11189"/>
                  <a:pt x="9173" y="10816"/>
                </a:cubicBezTo>
                <a:cubicBezTo>
                  <a:pt x="9142" y="10810"/>
                  <a:pt x="9113" y="10808"/>
                  <a:pt x="9084" y="10808"/>
                </a:cubicBezTo>
                <a:cubicBezTo>
                  <a:pt x="8628" y="10808"/>
                  <a:pt x="8506" y="11522"/>
                  <a:pt x="9016" y="11629"/>
                </a:cubicBezTo>
                <a:cubicBezTo>
                  <a:pt x="10800" y="11972"/>
                  <a:pt x="12611" y="12143"/>
                  <a:pt x="14423" y="12143"/>
                </a:cubicBezTo>
                <a:lnTo>
                  <a:pt x="14466" y="12143"/>
                </a:lnTo>
                <a:cubicBezTo>
                  <a:pt x="16306" y="12143"/>
                  <a:pt x="18132" y="11972"/>
                  <a:pt x="19944" y="11644"/>
                </a:cubicBezTo>
                <a:cubicBezTo>
                  <a:pt x="21071" y="11644"/>
                  <a:pt x="21969" y="12557"/>
                  <a:pt x="21955" y="13683"/>
                </a:cubicBezTo>
                <a:cubicBezTo>
                  <a:pt x="21941" y="14787"/>
                  <a:pt x="21042" y="15681"/>
                  <a:pt x="19941" y="15681"/>
                </a:cubicBezTo>
                <a:cubicBezTo>
                  <a:pt x="19933" y="15681"/>
                  <a:pt x="19924" y="15681"/>
                  <a:pt x="19915" y="15681"/>
                </a:cubicBezTo>
                <a:cubicBezTo>
                  <a:pt x="19649" y="15681"/>
                  <a:pt x="17836" y="16182"/>
                  <a:pt x="14742" y="16182"/>
                </a:cubicBezTo>
                <a:cubicBezTo>
                  <a:pt x="13195" y="16182"/>
                  <a:pt x="11327" y="16056"/>
                  <a:pt x="9173" y="15681"/>
                </a:cubicBezTo>
                <a:cubicBezTo>
                  <a:pt x="9139" y="15674"/>
                  <a:pt x="9106" y="15670"/>
                  <a:pt x="9074" y="15670"/>
                </a:cubicBezTo>
                <a:cubicBezTo>
                  <a:pt x="8600" y="15670"/>
                  <a:pt x="8496" y="16428"/>
                  <a:pt x="9031" y="16508"/>
                </a:cubicBezTo>
                <a:cubicBezTo>
                  <a:pt x="10900" y="16836"/>
                  <a:pt x="12783" y="17007"/>
                  <a:pt x="14680" y="17007"/>
                </a:cubicBezTo>
                <a:cubicBezTo>
                  <a:pt x="16449" y="17007"/>
                  <a:pt x="18218" y="16850"/>
                  <a:pt x="19958" y="16508"/>
                </a:cubicBezTo>
                <a:cubicBezTo>
                  <a:pt x="20728" y="16494"/>
                  <a:pt x="21456" y="16180"/>
                  <a:pt x="21984" y="15624"/>
                </a:cubicBezTo>
                <a:lnTo>
                  <a:pt x="21984" y="15624"/>
                </a:lnTo>
                <a:cubicBezTo>
                  <a:pt x="22012" y="16351"/>
                  <a:pt x="22098" y="17250"/>
                  <a:pt x="21570" y="18391"/>
                </a:cubicBezTo>
                <a:cubicBezTo>
                  <a:pt x="21342" y="18605"/>
                  <a:pt x="20001" y="18933"/>
                  <a:pt x="17191" y="19076"/>
                </a:cubicBezTo>
                <a:cubicBezTo>
                  <a:pt x="16508" y="19108"/>
                  <a:pt x="15806" y="19123"/>
                  <a:pt x="15107" y="19123"/>
                </a:cubicBezTo>
                <a:cubicBezTo>
                  <a:pt x="13308" y="19123"/>
                  <a:pt x="11532" y="19022"/>
                  <a:pt x="10186" y="18848"/>
                </a:cubicBezTo>
                <a:cubicBezTo>
                  <a:pt x="8203" y="18577"/>
                  <a:pt x="7847" y="18220"/>
                  <a:pt x="7790" y="18149"/>
                </a:cubicBezTo>
                <a:cubicBezTo>
                  <a:pt x="7832" y="16879"/>
                  <a:pt x="7804" y="15595"/>
                  <a:pt x="7718" y="14325"/>
                </a:cubicBezTo>
                <a:cubicBezTo>
                  <a:pt x="8037" y="14154"/>
                  <a:pt x="8265" y="14097"/>
                  <a:pt x="8616" y="14097"/>
                </a:cubicBezTo>
                <a:cubicBezTo>
                  <a:pt x="9318" y="14097"/>
                  <a:pt x="10510" y="14325"/>
                  <a:pt x="13895" y="14325"/>
                </a:cubicBezTo>
                <a:cubicBezTo>
                  <a:pt x="14063" y="14328"/>
                  <a:pt x="14237" y="14329"/>
                  <a:pt x="14414" y="14329"/>
                </a:cubicBezTo>
                <a:cubicBezTo>
                  <a:pt x="16612" y="14329"/>
                  <a:pt x="19381" y="14172"/>
                  <a:pt x="19658" y="14040"/>
                </a:cubicBezTo>
                <a:cubicBezTo>
                  <a:pt x="20059" y="13847"/>
                  <a:pt x="19912" y="13253"/>
                  <a:pt x="19488" y="13253"/>
                </a:cubicBezTo>
                <a:cubicBezTo>
                  <a:pt x="19474" y="13253"/>
                  <a:pt x="19459" y="13254"/>
                  <a:pt x="19444" y="13256"/>
                </a:cubicBezTo>
                <a:cubicBezTo>
                  <a:pt x="17576" y="13427"/>
                  <a:pt x="15721" y="13498"/>
                  <a:pt x="13881" y="13498"/>
                </a:cubicBezTo>
                <a:cubicBezTo>
                  <a:pt x="11056" y="13455"/>
                  <a:pt x="8802" y="13256"/>
                  <a:pt x="8660" y="13256"/>
                </a:cubicBezTo>
                <a:cubicBezTo>
                  <a:pt x="8275" y="13256"/>
                  <a:pt x="7904" y="13141"/>
                  <a:pt x="7576" y="12927"/>
                </a:cubicBezTo>
                <a:cubicBezTo>
                  <a:pt x="7447" y="11972"/>
                  <a:pt x="7262" y="11016"/>
                  <a:pt x="7005" y="10074"/>
                </a:cubicBezTo>
                <a:cubicBezTo>
                  <a:pt x="7376" y="9547"/>
                  <a:pt x="7975" y="9218"/>
                  <a:pt x="8631" y="9204"/>
                </a:cubicBezTo>
                <a:cubicBezTo>
                  <a:pt x="10529" y="9575"/>
                  <a:pt x="12469" y="9761"/>
                  <a:pt x="14409" y="9761"/>
                </a:cubicBezTo>
                <a:cubicBezTo>
                  <a:pt x="16520" y="9761"/>
                  <a:pt x="18631" y="9461"/>
                  <a:pt x="19587" y="9190"/>
                </a:cubicBezTo>
                <a:cubicBezTo>
                  <a:pt x="20055" y="9043"/>
                  <a:pt x="19922" y="8382"/>
                  <a:pt x="19480" y="8382"/>
                </a:cubicBezTo>
                <a:cubicBezTo>
                  <a:pt x="19450" y="8382"/>
                  <a:pt x="19420" y="8385"/>
                  <a:pt x="19387" y="8391"/>
                </a:cubicBezTo>
                <a:cubicBezTo>
                  <a:pt x="17566" y="8797"/>
                  <a:pt x="15829" y="8933"/>
                  <a:pt x="14302" y="8933"/>
                </a:cubicBezTo>
                <a:cubicBezTo>
                  <a:pt x="11213" y="8933"/>
                  <a:pt x="8984" y="8377"/>
                  <a:pt x="8660" y="8377"/>
                </a:cubicBezTo>
                <a:cubicBezTo>
                  <a:pt x="7547" y="8377"/>
                  <a:pt x="6634" y="7478"/>
                  <a:pt x="6634" y="6351"/>
                </a:cubicBezTo>
                <a:cubicBezTo>
                  <a:pt x="6634" y="5238"/>
                  <a:pt x="7547" y="4340"/>
                  <a:pt x="8660" y="4340"/>
                </a:cubicBezTo>
                <a:lnTo>
                  <a:pt x="8688" y="4340"/>
                </a:lnTo>
                <a:lnTo>
                  <a:pt x="8760" y="4368"/>
                </a:lnTo>
                <a:cubicBezTo>
                  <a:pt x="10394" y="5122"/>
                  <a:pt x="12156" y="5510"/>
                  <a:pt x="13943" y="5510"/>
                </a:cubicBezTo>
                <a:cubicBezTo>
                  <a:pt x="14387" y="5510"/>
                  <a:pt x="14833" y="5486"/>
                  <a:pt x="15279" y="5438"/>
                </a:cubicBezTo>
                <a:lnTo>
                  <a:pt x="15279" y="5438"/>
                </a:lnTo>
                <a:cubicBezTo>
                  <a:pt x="14780" y="5895"/>
                  <a:pt x="14138" y="6166"/>
                  <a:pt x="13453" y="6208"/>
                </a:cubicBezTo>
                <a:cubicBezTo>
                  <a:pt x="12055" y="6166"/>
                  <a:pt x="10614" y="6080"/>
                  <a:pt x="9131" y="5937"/>
                </a:cubicBezTo>
                <a:cubicBezTo>
                  <a:pt x="9117" y="5936"/>
                  <a:pt x="9104" y="5936"/>
                  <a:pt x="9090" y="5936"/>
                </a:cubicBezTo>
                <a:cubicBezTo>
                  <a:pt x="8585" y="5936"/>
                  <a:pt x="8517" y="6723"/>
                  <a:pt x="9059" y="6765"/>
                </a:cubicBezTo>
                <a:cubicBezTo>
                  <a:pt x="10920" y="6947"/>
                  <a:pt x="12792" y="7042"/>
                  <a:pt x="14669" y="7042"/>
                </a:cubicBezTo>
                <a:cubicBezTo>
                  <a:pt x="15727" y="7042"/>
                  <a:pt x="16787" y="7012"/>
                  <a:pt x="17847" y="6950"/>
                </a:cubicBezTo>
                <a:cubicBezTo>
                  <a:pt x="18375" y="6909"/>
                  <a:pt x="18348" y="6121"/>
                  <a:pt x="17831" y="6121"/>
                </a:cubicBezTo>
                <a:cubicBezTo>
                  <a:pt x="17817" y="6121"/>
                  <a:pt x="17804" y="6122"/>
                  <a:pt x="17790" y="6123"/>
                </a:cubicBezTo>
                <a:cubicBezTo>
                  <a:pt x="17091" y="6166"/>
                  <a:pt x="16377" y="6194"/>
                  <a:pt x="15650" y="6208"/>
                </a:cubicBezTo>
                <a:cubicBezTo>
                  <a:pt x="16007" y="5923"/>
                  <a:pt x="16320" y="5595"/>
                  <a:pt x="16591" y="5224"/>
                </a:cubicBezTo>
                <a:cubicBezTo>
                  <a:pt x="17462" y="5024"/>
                  <a:pt x="18318" y="4739"/>
                  <a:pt x="19145" y="4368"/>
                </a:cubicBezTo>
                <a:cubicBezTo>
                  <a:pt x="19505" y="4208"/>
                  <a:pt x="19870" y="4135"/>
                  <a:pt x="20222" y="4135"/>
                </a:cubicBezTo>
                <a:close/>
                <a:moveTo>
                  <a:pt x="20210" y="0"/>
                </a:moveTo>
                <a:cubicBezTo>
                  <a:pt x="19309" y="0"/>
                  <a:pt x="18378" y="185"/>
                  <a:pt x="17462" y="588"/>
                </a:cubicBezTo>
                <a:cubicBezTo>
                  <a:pt x="16285" y="1116"/>
                  <a:pt x="15122" y="1380"/>
                  <a:pt x="13958" y="1380"/>
                </a:cubicBezTo>
                <a:cubicBezTo>
                  <a:pt x="12793" y="1380"/>
                  <a:pt x="11627" y="1116"/>
                  <a:pt x="10443" y="588"/>
                </a:cubicBezTo>
                <a:cubicBezTo>
                  <a:pt x="9569" y="203"/>
                  <a:pt x="8635" y="10"/>
                  <a:pt x="7698" y="10"/>
                </a:cubicBezTo>
                <a:cubicBezTo>
                  <a:pt x="6861" y="10"/>
                  <a:pt x="6023" y="164"/>
                  <a:pt x="5222" y="474"/>
                </a:cubicBezTo>
                <a:cubicBezTo>
                  <a:pt x="1884" y="1800"/>
                  <a:pt x="1" y="5681"/>
                  <a:pt x="1955" y="8762"/>
                </a:cubicBezTo>
                <a:cubicBezTo>
                  <a:pt x="2526" y="9718"/>
                  <a:pt x="2939" y="10745"/>
                  <a:pt x="3182" y="11829"/>
                </a:cubicBezTo>
                <a:cubicBezTo>
                  <a:pt x="3223" y="12072"/>
                  <a:pt x="3398" y="12177"/>
                  <a:pt x="3575" y="12177"/>
                </a:cubicBezTo>
                <a:cubicBezTo>
                  <a:pt x="3825" y="12177"/>
                  <a:pt x="4081" y="11969"/>
                  <a:pt x="3981" y="11644"/>
                </a:cubicBezTo>
                <a:cubicBezTo>
                  <a:pt x="3724" y="10474"/>
                  <a:pt x="3282" y="9347"/>
                  <a:pt x="2654" y="8320"/>
                </a:cubicBezTo>
                <a:cubicBezTo>
                  <a:pt x="567" y="5015"/>
                  <a:pt x="3706" y="823"/>
                  <a:pt x="7701" y="823"/>
                </a:cubicBezTo>
                <a:cubicBezTo>
                  <a:pt x="8484" y="823"/>
                  <a:pt x="9299" y="984"/>
                  <a:pt x="10115" y="1344"/>
                </a:cubicBezTo>
                <a:cubicBezTo>
                  <a:pt x="11406" y="1922"/>
                  <a:pt x="12679" y="2211"/>
                  <a:pt x="13954" y="2211"/>
                </a:cubicBezTo>
                <a:cubicBezTo>
                  <a:pt x="15229" y="2211"/>
                  <a:pt x="16506" y="1922"/>
                  <a:pt x="17804" y="1344"/>
                </a:cubicBezTo>
                <a:cubicBezTo>
                  <a:pt x="18606" y="989"/>
                  <a:pt x="19422" y="826"/>
                  <a:pt x="20213" y="826"/>
                </a:cubicBezTo>
                <a:cubicBezTo>
                  <a:pt x="23710" y="826"/>
                  <a:pt x="26713" y="4005"/>
                  <a:pt x="25864" y="7763"/>
                </a:cubicBezTo>
                <a:cubicBezTo>
                  <a:pt x="25336" y="10089"/>
                  <a:pt x="25165" y="12770"/>
                  <a:pt x="25308" y="15966"/>
                </a:cubicBezTo>
                <a:cubicBezTo>
                  <a:pt x="25493" y="19261"/>
                  <a:pt x="23653" y="22328"/>
                  <a:pt x="20657" y="23712"/>
                </a:cubicBezTo>
                <a:cubicBezTo>
                  <a:pt x="20357" y="23855"/>
                  <a:pt x="20457" y="23940"/>
                  <a:pt x="19616" y="26480"/>
                </a:cubicBezTo>
                <a:cubicBezTo>
                  <a:pt x="19502" y="26708"/>
                  <a:pt x="19316" y="27121"/>
                  <a:pt x="19088" y="27121"/>
                </a:cubicBezTo>
                <a:cubicBezTo>
                  <a:pt x="18945" y="27121"/>
                  <a:pt x="18931" y="27121"/>
                  <a:pt x="18803" y="26907"/>
                </a:cubicBezTo>
                <a:cubicBezTo>
                  <a:pt x="18432" y="26223"/>
                  <a:pt x="18375" y="25695"/>
                  <a:pt x="18104" y="24768"/>
                </a:cubicBezTo>
                <a:cubicBezTo>
                  <a:pt x="17747" y="23441"/>
                  <a:pt x="18375" y="22057"/>
                  <a:pt x="19616" y="21458"/>
                </a:cubicBezTo>
                <a:cubicBezTo>
                  <a:pt x="21684" y="20502"/>
                  <a:pt x="22954" y="18377"/>
                  <a:pt x="22840" y="16094"/>
                </a:cubicBezTo>
                <a:cubicBezTo>
                  <a:pt x="22668" y="12671"/>
                  <a:pt x="22868" y="9761"/>
                  <a:pt x="23439" y="7221"/>
                </a:cubicBezTo>
                <a:cubicBezTo>
                  <a:pt x="23926" y="5100"/>
                  <a:pt x="22227" y="3308"/>
                  <a:pt x="20219" y="3308"/>
                </a:cubicBezTo>
                <a:cubicBezTo>
                  <a:pt x="19755" y="3308"/>
                  <a:pt x="19276" y="3404"/>
                  <a:pt x="18803" y="3612"/>
                </a:cubicBezTo>
                <a:cubicBezTo>
                  <a:pt x="17198" y="4325"/>
                  <a:pt x="15579" y="4682"/>
                  <a:pt x="13958" y="4682"/>
                </a:cubicBezTo>
                <a:cubicBezTo>
                  <a:pt x="12337" y="4682"/>
                  <a:pt x="10714" y="4325"/>
                  <a:pt x="9102" y="3612"/>
                </a:cubicBezTo>
                <a:cubicBezTo>
                  <a:pt x="8628" y="3402"/>
                  <a:pt x="8155" y="3310"/>
                  <a:pt x="7703" y="3310"/>
                </a:cubicBezTo>
                <a:cubicBezTo>
                  <a:pt x="5511" y="3310"/>
                  <a:pt x="3796" y="5480"/>
                  <a:pt x="4765" y="6993"/>
                </a:cubicBezTo>
                <a:cubicBezTo>
                  <a:pt x="5365" y="7963"/>
                  <a:pt x="5835" y="9019"/>
                  <a:pt x="6149" y="10131"/>
                </a:cubicBezTo>
                <a:cubicBezTo>
                  <a:pt x="6149" y="10131"/>
                  <a:pt x="6149" y="10131"/>
                  <a:pt x="6149" y="10146"/>
                </a:cubicBezTo>
                <a:cubicBezTo>
                  <a:pt x="7276" y="13940"/>
                  <a:pt x="7062" y="18662"/>
                  <a:pt x="6677" y="22585"/>
                </a:cubicBezTo>
                <a:cubicBezTo>
                  <a:pt x="6545" y="23167"/>
                  <a:pt x="6045" y="23577"/>
                  <a:pt x="5461" y="23577"/>
                </a:cubicBezTo>
                <a:cubicBezTo>
                  <a:pt x="5415" y="23577"/>
                  <a:pt x="5369" y="23575"/>
                  <a:pt x="5322" y="23569"/>
                </a:cubicBezTo>
                <a:cubicBezTo>
                  <a:pt x="4694" y="23512"/>
                  <a:pt x="4209" y="22985"/>
                  <a:pt x="4195" y="22343"/>
                </a:cubicBezTo>
                <a:cubicBezTo>
                  <a:pt x="4452" y="19846"/>
                  <a:pt x="4680" y="16594"/>
                  <a:pt x="4323" y="13612"/>
                </a:cubicBezTo>
                <a:cubicBezTo>
                  <a:pt x="4297" y="13359"/>
                  <a:pt x="4111" y="13241"/>
                  <a:pt x="3922" y="13241"/>
                </a:cubicBezTo>
                <a:cubicBezTo>
                  <a:pt x="3696" y="13241"/>
                  <a:pt x="3465" y="13409"/>
                  <a:pt x="3496" y="13712"/>
                </a:cubicBezTo>
                <a:cubicBezTo>
                  <a:pt x="3852" y="16608"/>
                  <a:pt x="3610" y="19803"/>
                  <a:pt x="3367" y="22257"/>
                </a:cubicBezTo>
                <a:cubicBezTo>
                  <a:pt x="3296" y="23384"/>
                  <a:pt x="4123" y="24354"/>
                  <a:pt x="5236" y="24468"/>
                </a:cubicBezTo>
                <a:cubicBezTo>
                  <a:pt x="5307" y="24475"/>
                  <a:pt x="5378" y="24479"/>
                  <a:pt x="5448" y="24479"/>
                </a:cubicBezTo>
                <a:cubicBezTo>
                  <a:pt x="6475" y="24479"/>
                  <a:pt x="7370" y="23712"/>
                  <a:pt x="7490" y="22671"/>
                </a:cubicBezTo>
                <a:cubicBezTo>
                  <a:pt x="7618" y="21387"/>
                  <a:pt x="7718" y="20203"/>
                  <a:pt x="7761" y="19104"/>
                </a:cubicBezTo>
                <a:cubicBezTo>
                  <a:pt x="8560" y="19461"/>
                  <a:pt x="9972" y="19646"/>
                  <a:pt x="10842" y="19746"/>
                </a:cubicBezTo>
                <a:cubicBezTo>
                  <a:pt x="12084" y="19875"/>
                  <a:pt x="13567" y="19932"/>
                  <a:pt x="15065" y="19932"/>
                </a:cubicBezTo>
                <a:cubicBezTo>
                  <a:pt x="16049" y="19932"/>
                  <a:pt x="17048" y="19903"/>
                  <a:pt x="17961" y="19846"/>
                </a:cubicBezTo>
                <a:cubicBezTo>
                  <a:pt x="18931" y="19789"/>
                  <a:pt x="19901" y="19675"/>
                  <a:pt x="20857" y="19489"/>
                </a:cubicBezTo>
                <a:lnTo>
                  <a:pt x="20857" y="19489"/>
                </a:lnTo>
                <a:cubicBezTo>
                  <a:pt x="20386" y="20032"/>
                  <a:pt x="19815" y="20460"/>
                  <a:pt x="19159" y="20759"/>
                </a:cubicBezTo>
                <a:cubicBezTo>
                  <a:pt x="17619" y="21544"/>
                  <a:pt x="16848" y="23298"/>
                  <a:pt x="17305" y="24967"/>
                </a:cubicBezTo>
                <a:cubicBezTo>
                  <a:pt x="17561" y="25866"/>
                  <a:pt x="17633" y="26494"/>
                  <a:pt x="18075" y="27293"/>
                </a:cubicBezTo>
                <a:cubicBezTo>
                  <a:pt x="18246" y="27606"/>
                  <a:pt x="18474" y="27935"/>
                  <a:pt x="19045" y="27949"/>
                </a:cubicBezTo>
                <a:cubicBezTo>
                  <a:pt x="19063" y="27950"/>
                  <a:pt x="19081" y="27950"/>
                  <a:pt x="19098" y="27950"/>
                </a:cubicBezTo>
                <a:cubicBezTo>
                  <a:pt x="19734" y="27950"/>
                  <a:pt x="20066" y="27448"/>
                  <a:pt x="20357" y="26879"/>
                </a:cubicBezTo>
                <a:cubicBezTo>
                  <a:pt x="20443" y="26708"/>
                  <a:pt x="20286" y="27121"/>
                  <a:pt x="21156" y="24397"/>
                </a:cubicBezTo>
                <a:cubicBezTo>
                  <a:pt x="24366" y="22828"/>
                  <a:pt x="26335" y="19504"/>
                  <a:pt x="26149" y="15923"/>
                </a:cubicBezTo>
                <a:cubicBezTo>
                  <a:pt x="25992" y="12813"/>
                  <a:pt x="26163" y="10203"/>
                  <a:pt x="26677" y="7949"/>
                </a:cubicBezTo>
                <a:cubicBezTo>
                  <a:pt x="27644" y="3651"/>
                  <a:pt x="24217" y="0"/>
                  <a:pt x="20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9"/>
          <p:cNvSpPr/>
          <p:nvPr/>
        </p:nvSpPr>
        <p:spPr>
          <a:xfrm>
            <a:off x="2645748" y="4050807"/>
            <a:ext cx="268974" cy="212040"/>
          </a:xfrm>
          <a:custGeom>
            <a:avLst/>
            <a:gdLst/>
            <a:ahLst/>
            <a:cxnLst/>
            <a:rect l="l" t="t" r="r" b="b"/>
            <a:pathLst>
              <a:path w="28261" h="22279" extrusionOk="0">
                <a:moveTo>
                  <a:pt x="16791" y="5129"/>
                </a:moveTo>
                <a:cubicBezTo>
                  <a:pt x="16791" y="5129"/>
                  <a:pt x="16762" y="6370"/>
                  <a:pt x="16762" y="7012"/>
                </a:cubicBezTo>
                <a:lnTo>
                  <a:pt x="16762" y="12361"/>
                </a:lnTo>
                <a:cubicBezTo>
                  <a:pt x="16762" y="12690"/>
                  <a:pt x="16862" y="13003"/>
                  <a:pt x="17047" y="13274"/>
                </a:cubicBezTo>
                <a:cubicBezTo>
                  <a:pt x="16648" y="13403"/>
                  <a:pt x="16277" y="13603"/>
                  <a:pt x="15935" y="13845"/>
                </a:cubicBezTo>
                <a:cubicBezTo>
                  <a:pt x="15892" y="5585"/>
                  <a:pt x="15949" y="5742"/>
                  <a:pt x="15721" y="5143"/>
                </a:cubicBezTo>
                <a:lnTo>
                  <a:pt x="16791" y="5129"/>
                </a:lnTo>
                <a:close/>
                <a:moveTo>
                  <a:pt x="13752" y="1"/>
                </a:moveTo>
                <a:cubicBezTo>
                  <a:pt x="13515" y="1"/>
                  <a:pt x="13278" y="187"/>
                  <a:pt x="13353" y="493"/>
                </a:cubicBezTo>
                <a:lnTo>
                  <a:pt x="14137" y="4187"/>
                </a:lnTo>
                <a:lnTo>
                  <a:pt x="12739" y="4187"/>
                </a:lnTo>
                <a:lnTo>
                  <a:pt x="12012" y="792"/>
                </a:lnTo>
                <a:cubicBezTo>
                  <a:pt x="11958" y="565"/>
                  <a:pt x="11786" y="466"/>
                  <a:pt x="11614" y="466"/>
                </a:cubicBezTo>
                <a:cubicBezTo>
                  <a:pt x="11374" y="466"/>
                  <a:pt x="11132" y="657"/>
                  <a:pt x="11199" y="963"/>
                </a:cubicBezTo>
                <a:lnTo>
                  <a:pt x="11898" y="4187"/>
                </a:lnTo>
                <a:lnTo>
                  <a:pt x="5878" y="4187"/>
                </a:lnTo>
                <a:cubicBezTo>
                  <a:pt x="2639" y="4202"/>
                  <a:pt x="0" y="6826"/>
                  <a:pt x="15" y="10079"/>
                </a:cubicBezTo>
                <a:lnTo>
                  <a:pt x="15" y="15186"/>
                </a:lnTo>
                <a:cubicBezTo>
                  <a:pt x="2" y="16937"/>
                  <a:pt x="1434" y="18304"/>
                  <a:pt x="3115" y="18304"/>
                </a:cubicBezTo>
                <a:cubicBezTo>
                  <a:pt x="3325" y="18304"/>
                  <a:pt x="3538" y="18283"/>
                  <a:pt x="3752" y="18239"/>
                </a:cubicBezTo>
                <a:lnTo>
                  <a:pt x="4308" y="18139"/>
                </a:lnTo>
                <a:cubicBezTo>
                  <a:pt x="4836" y="18060"/>
                  <a:pt x="4730" y="17310"/>
                  <a:pt x="4260" y="17310"/>
                </a:cubicBezTo>
                <a:cubicBezTo>
                  <a:pt x="4221" y="17310"/>
                  <a:pt x="4180" y="17315"/>
                  <a:pt x="4137" y="17326"/>
                </a:cubicBezTo>
                <a:lnTo>
                  <a:pt x="3595" y="17440"/>
                </a:lnTo>
                <a:cubicBezTo>
                  <a:pt x="3434" y="17473"/>
                  <a:pt x="3274" y="17489"/>
                  <a:pt x="3117" y="17489"/>
                </a:cubicBezTo>
                <a:cubicBezTo>
                  <a:pt x="1871" y="17489"/>
                  <a:pt x="813" y="16478"/>
                  <a:pt x="813" y="15186"/>
                </a:cubicBezTo>
                <a:lnTo>
                  <a:pt x="813" y="10079"/>
                </a:lnTo>
                <a:cubicBezTo>
                  <a:pt x="1270" y="5000"/>
                  <a:pt x="5863" y="5000"/>
                  <a:pt x="5863" y="5000"/>
                </a:cubicBezTo>
                <a:lnTo>
                  <a:pt x="14209" y="5000"/>
                </a:lnTo>
                <a:cubicBezTo>
                  <a:pt x="14209" y="5000"/>
                  <a:pt x="15122" y="5428"/>
                  <a:pt x="15093" y="5928"/>
                </a:cubicBezTo>
                <a:lnTo>
                  <a:pt x="15093" y="14130"/>
                </a:lnTo>
                <a:cubicBezTo>
                  <a:pt x="15107" y="14487"/>
                  <a:pt x="14936" y="14829"/>
                  <a:pt x="14651" y="15058"/>
                </a:cubicBezTo>
                <a:cubicBezTo>
                  <a:pt x="14251" y="15386"/>
                  <a:pt x="15150" y="15072"/>
                  <a:pt x="6234" y="16898"/>
                </a:cubicBezTo>
                <a:cubicBezTo>
                  <a:pt x="5737" y="17005"/>
                  <a:pt x="5847" y="17720"/>
                  <a:pt x="6314" y="17720"/>
                </a:cubicBezTo>
                <a:cubicBezTo>
                  <a:pt x="6343" y="17720"/>
                  <a:pt x="6374" y="17717"/>
                  <a:pt x="6405" y="17711"/>
                </a:cubicBezTo>
                <a:lnTo>
                  <a:pt x="12682" y="16441"/>
                </a:lnTo>
                <a:lnTo>
                  <a:pt x="12682" y="16441"/>
                </a:lnTo>
                <a:cubicBezTo>
                  <a:pt x="12796" y="17811"/>
                  <a:pt x="12668" y="19437"/>
                  <a:pt x="11998" y="20322"/>
                </a:cubicBezTo>
                <a:cubicBezTo>
                  <a:pt x="11758" y="20634"/>
                  <a:pt x="12043" y="20984"/>
                  <a:pt x="12342" y="20984"/>
                </a:cubicBezTo>
                <a:cubicBezTo>
                  <a:pt x="12453" y="20984"/>
                  <a:pt x="12565" y="20936"/>
                  <a:pt x="12654" y="20821"/>
                </a:cubicBezTo>
                <a:cubicBezTo>
                  <a:pt x="13638" y="19523"/>
                  <a:pt x="13595" y="17326"/>
                  <a:pt x="13510" y="16270"/>
                </a:cubicBezTo>
                <a:cubicBezTo>
                  <a:pt x="14180" y="16127"/>
                  <a:pt x="14451" y="16127"/>
                  <a:pt x="14851" y="15914"/>
                </a:cubicBezTo>
                <a:lnTo>
                  <a:pt x="14851" y="15914"/>
                </a:lnTo>
                <a:cubicBezTo>
                  <a:pt x="15036" y="17811"/>
                  <a:pt x="14893" y="20122"/>
                  <a:pt x="13738" y="21648"/>
                </a:cubicBezTo>
                <a:cubicBezTo>
                  <a:pt x="13539" y="21952"/>
                  <a:pt x="13801" y="22279"/>
                  <a:pt x="14084" y="22279"/>
                </a:cubicBezTo>
                <a:cubicBezTo>
                  <a:pt x="14187" y="22279"/>
                  <a:pt x="14293" y="22236"/>
                  <a:pt x="14380" y="22133"/>
                </a:cubicBezTo>
                <a:cubicBezTo>
                  <a:pt x="15778" y="20307"/>
                  <a:pt x="15935" y="17454"/>
                  <a:pt x="15578" y="15215"/>
                </a:cubicBezTo>
                <a:lnTo>
                  <a:pt x="15578" y="15200"/>
                </a:lnTo>
                <a:cubicBezTo>
                  <a:pt x="16163" y="14687"/>
                  <a:pt x="16862" y="13931"/>
                  <a:pt x="18017" y="13916"/>
                </a:cubicBezTo>
                <a:cubicBezTo>
                  <a:pt x="18132" y="13959"/>
                  <a:pt x="18246" y="13973"/>
                  <a:pt x="18360" y="13988"/>
                </a:cubicBezTo>
                <a:cubicBezTo>
                  <a:pt x="18659" y="13988"/>
                  <a:pt x="18945" y="13902"/>
                  <a:pt x="19202" y="13759"/>
                </a:cubicBezTo>
                <a:lnTo>
                  <a:pt x="26648" y="9366"/>
                </a:lnTo>
                <a:cubicBezTo>
                  <a:pt x="27732" y="8738"/>
                  <a:pt x="28260" y="7454"/>
                  <a:pt x="27932" y="6242"/>
                </a:cubicBezTo>
                <a:cubicBezTo>
                  <a:pt x="27604" y="5029"/>
                  <a:pt x="26505" y="4202"/>
                  <a:pt x="25250" y="4202"/>
                </a:cubicBezTo>
                <a:lnTo>
                  <a:pt x="25236" y="4202"/>
                </a:lnTo>
                <a:cubicBezTo>
                  <a:pt x="24694" y="4202"/>
                  <a:pt x="24694" y="5015"/>
                  <a:pt x="25236" y="5015"/>
                </a:cubicBezTo>
                <a:cubicBezTo>
                  <a:pt x="27219" y="5029"/>
                  <a:pt x="27932" y="7640"/>
                  <a:pt x="26234" y="8667"/>
                </a:cubicBezTo>
                <a:lnTo>
                  <a:pt x="18774" y="13046"/>
                </a:lnTo>
                <a:cubicBezTo>
                  <a:pt x="18702" y="13089"/>
                  <a:pt x="18627" y="13107"/>
                  <a:pt x="18552" y="13107"/>
                </a:cubicBezTo>
                <a:cubicBezTo>
                  <a:pt x="18072" y="13107"/>
                  <a:pt x="17561" y="12361"/>
                  <a:pt x="17561" y="12361"/>
                </a:cubicBezTo>
                <a:lnTo>
                  <a:pt x="17561" y="5428"/>
                </a:lnTo>
                <a:cubicBezTo>
                  <a:pt x="17561" y="5186"/>
                  <a:pt x="17761" y="5000"/>
                  <a:pt x="17989" y="5000"/>
                </a:cubicBezTo>
                <a:lnTo>
                  <a:pt x="23510" y="5000"/>
                </a:lnTo>
                <a:cubicBezTo>
                  <a:pt x="23538" y="5000"/>
                  <a:pt x="23567" y="4986"/>
                  <a:pt x="23581" y="4972"/>
                </a:cubicBezTo>
                <a:cubicBezTo>
                  <a:pt x="23938" y="4615"/>
                  <a:pt x="23695" y="4187"/>
                  <a:pt x="23353" y="4187"/>
                </a:cubicBezTo>
                <a:lnTo>
                  <a:pt x="21841" y="4187"/>
                </a:lnTo>
                <a:lnTo>
                  <a:pt x="22540" y="963"/>
                </a:lnTo>
                <a:cubicBezTo>
                  <a:pt x="22606" y="657"/>
                  <a:pt x="22364" y="466"/>
                  <a:pt x="22125" y="466"/>
                </a:cubicBezTo>
                <a:cubicBezTo>
                  <a:pt x="21952" y="466"/>
                  <a:pt x="21780" y="565"/>
                  <a:pt x="21726" y="792"/>
                </a:cubicBezTo>
                <a:lnTo>
                  <a:pt x="21013" y="4187"/>
                </a:lnTo>
                <a:lnTo>
                  <a:pt x="19601" y="4187"/>
                </a:lnTo>
                <a:lnTo>
                  <a:pt x="20386" y="493"/>
                </a:lnTo>
                <a:cubicBezTo>
                  <a:pt x="20460" y="187"/>
                  <a:pt x="20223" y="1"/>
                  <a:pt x="19986" y="1"/>
                </a:cubicBezTo>
                <a:cubicBezTo>
                  <a:pt x="19814" y="1"/>
                  <a:pt x="19641" y="99"/>
                  <a:pt x="19587" y="321"/>
                </a:cubicBezTo>
                <a:lnTo>
                  <a:pt x="18745" y="4316"/>
                </a:lnTo>
                <a:cubicBezTo>
                  <a:pt x="18602" y="4359"/>
                  <a:pt x="18474" y="4416"/>
                  <a:pt x="18346" y="4487"/>
                </a:cubicBezTo>
                <a:lnTo>
                  <a:pt x="15122" y="4487"/>
                </a:lnTo>
                <a:cubicBezTo>
                  <a:pt x="15093" y="4458"/>
                  <a:pt x="15050" y="4430"/>
                  <a:pt x="15022" y="4401"/>
                </a:cubicBezTo>
                <a:lnTo>
                  <a:pt x="14152" y="321"/>
                </a:lnTo>
                <a:cubicBezTo>
                  <a:pt x="14098" y="99"/>
                  <a:pt x="13925" y="1"/>
                  <a:pt x="13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9"/>
          <p:cNvSpPr txBox="1">
            <a:spLocks noGrp="1"/>
          </p:cNvSpPr>
          <p:nvPr>
            <p:ph type="subTitle" idx="4294967295"/>
          </p:nvPr>
        </p:nvSpPr>
        <p:spPr>
          <a:xfrm>
            <a:off x="3827871" y="3119189"/>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Placeholder text, feel free to change.</a:t>
            </a:r>
            <a:endParaRPr sz="1000" dirty="0">
              <a:solidFill>
                <a:schemeClr val="dk1"/>
              </a:solidFill>
              <a:latin typeface="Arial" panose="020B0604020202020204" pitchFamily="34" charset="0"/>
            </a:endParaRPr>
          </a:p>
        </p:txBody>
      </p:sp>
      <p:sp>
        <p:nvSpPr>
          <p:cNvPr id="477" name="Google Shape;477;p39"/>
          <p:cNvSpPr txBox="1">
            <a:spLocks noGrp="1"/>
          </p:cNvSpPr>
          <p:nvPr>
            <p:ph type="ctrTitle" idx="4294967295"/>
          </p:nvPr>
        </p:nvSpPr>
        <p:spPr>
          <a:xfrm>
            <a:off x="3938421" y="2877465"/>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2</a:t>
            </a:r>
            <a:endParaRPr sz="1400" dirty="0">
              <a:solidFill>
                <a:schemeClr val="accent2"/>
              </a:solidFill>
            </a:endParaRPr>
          </a:p>
        </p:txBody>
      </p:sp>
      <p:sp>
        <p:nvSpPr>
          <p:cNvPr id="478" name="Google Shape;478;p39"/>
          <p:cNvSpPr txBox="1">
            <a:spLocks noGrp="1"/>
          </p:cNvSpPr>
          <p:nvPr>
            <p:ph type="subTitle" idx="4294967295"/>
          </p:nvPr>
        </p:nvSpPr>
        <p:spPr>
          <a:xfrm>
            <a:off x="939475" y="1668858"/>
            <a:ext cx="2000100" cy="1177200"/>
          </a:xfrm>
          <a:prstGeom prst="rect">
            <a:avLst/>
          </a:prstGeom>
        </p:spPr>
        <p:txBody>
          <a:bodyPr spcFirstLastPara="1" wrap="square" lIns="91425" tIns="91425" rIns="91425" bIns="91425" anchor="t" anchorCtr="0">
            <a:noAutofit/>
          </a:bodyPr>
          <a:lstStyle/>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Young healthy people</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20 - 80 </a:t>
            </a:r>
            <a:r>
              <a:rPr lang="en" sz="1000" dirty="0">
                <a:latin typeface="Arial" panose="020B0604020202020204" pitchFamily="34" charset="0"/>
              </a:rPr>
              <a:t>p</a:t>
            </a:r>
            <a:r>
              <a:rPr lang="en" sz="1000" dirty="0">
                <a:solidFill>
                  <a:schemeClr val="dk1"/>
                </a:solidFill>
                <a:latin typeface="Arial" panose="020B0604020202020204" pitchFamily="34" charset="0"/>
              </a:rPr>
              <a:t>articipants</a:t>
            </a:r>
            <a:endParaRPr sz="1000" dirty="0">
              <a:solidFill>
                <a:schemeClr val="dk1"/>
              </a:solidFill>
              <a:latin typeface="Arial" panose="020B0604020202020204" pitchFamily="34" charset="0"/>
            </a:endParaRPr>
          </a:p>
          <a:p>
            <a:pPr marL="457200" lvl="0" indent="-292100" algn="l" rtl="0">
              <a:spcBef>
                <a:spcPts val="0"/>
              </a:spcBef>
              <a:spcAft>
                <a:spcPts val="0"/>
              </a:spcAft>
              <a:buClr>
                <a:schemeClr val="accent2"/>
              </a:buClr>
              <a:buSzPts val="1000"/>
              <a:buChar char="■"/>
            </a:pPr>
            <a:r>
              <a:rPr lang="en" sz="1000" dirty="0">
                <a:solidFill>
                  <a:schemeClr val="dk1"/>
                </a:solidFill>
                <a:latin typeface="Arial" panose="020B0604020202020204" pitchFamily="34" charset="0"/>
              </a:rPr>
              <a:t>Not expected to benefit from the medicine</a:t>
            </a:r>
            <a:endParaRPr sz="1000" dirty="0">
              <a:solidFill>
                <a:schemeClr val="dk1"/>
              </a:solidFill>
              <a:latin typeface="Arial" panose="020B0604020202020204" pitchFamily="34" charset="0"/>
            </a:endParaRPr>
          </a:p>
        </p:txBody>
      </p:sp>
      <p:sp>
        <p:nvSpPr>
          <p:cNvPr id="479" name="Google Shape;479;p39"/>
          <p:cNvSpPr txBox="1">
            <a:spLocks noGrp="1"/>
          </p:cNvSpPr>
          <p:nvPr>
            <p:ph type="subTitle" idx="4294967295"/>
          </p:nvPr>
        </p:nvSpPr>
        <p:spPr>
          <a:xfrm>
            <a:off x="6034375" y="3214487"/>
            <a:ext cx="2102400" cy="1276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latin typeface="Arial" panose="020B0604020202020204" pitchFamily="34" charset="0"/>
              </a:rPr>
              <a:t>A single paragraph summary that can tell the audience in a captivating manner the main takeaways of your results. Just a suggestion to improve visual aids.</a:t>
            </a:r>
            <a:endParaRPr sz="1000" dirty="0">
              <a:latin typeface="Arial" panose="020B0604020202020204" pitchFamily="34" charset="0"/>
            </a:endParaRPr>
          </a:p>
        </p:txBody>
      </p:sp>
      <p:sp>
        <p:nvSpPr>
          <p:cNvPr id="480" name="Google Shape;480;p39"/>
          <p:cNvSpPr txBox="1">
            <a:spLocks noGrp="1"/>
          </p:cNvSpPr>
          <p:nvPr>
            <p:ph type="ctrTitle" idx="4294967295"/>
          </p:nvPr>
        </p:nvSpPr>
        <p:spPr>
          <a:xfrm>
            <a:off x="6085525" y="2819902"/>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RESULTS</a:t>
            </a:r>
            <a:endParaRPr sz="1400"/>
          </a:p>
        </p:txBody>
      </p:sp>
      <p:sp>
        <p:nvSpPr>
          <p:cNvPr id="481" name="Google Shape;481;p39"/>
          <p:cNvSpPr txBox="1">
            <a:spLocks noGrp="1"/>
          </p:cNvSpPr>
          <p:nvPr>
            <p:ph type="ctrTitle" idx="4294967295"/>
          </p:nvPr>
        </p:nvSpPr>
        <p:spPr>
          <a:xfrm>
            <a:off x="631675" y="2800286"/>
            <a:ext cx="26157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t>ICON </a:t>
            </a:r>
            <a:r>
              <a:rPr lang="en-US" sz="1400" dirty="0" err="1"/>
              <a:t>SUMMART</a:t>
            </a:r>
            <a:endParaRPr sz="1400" dirty="0"/>
          </a:p>
        </p:txBody>
      </p:sp>
      <p:sp>
        <p:nvSpPr>
          <p:cNvPr id="482" name="Google Shape;482;p39"/>
          <p:cNvSpPr txBox="1">
            <a:spLocks noGrp="1"/>
          </p:cNvSpPr>
          <p:nvPr>
            <p:ph type="ctrTitle" idx="4294967295"/>
          </p:nvPr>
        </p:nvSpPr>
        <p:spPr>
          <a:xfrm>
            <a:off x="939475" y="1312348"/>
            <a:ext cx="20001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SAMPLE SIZE</a:t>
            </a:r>
            <a:endParaRPr sz="1400"/>
          </a:p>
        </p:txBody>
      </p:sp>
      <p:sp>
        <p:nvSpPr>
          <p:cNvPr id="483" name="Google Shape;483;p39"/>
          <p:cNvSpPr txBox="1">
            <a:spLocks noGrp="1"/>
          </p:cNvSpPr>
          <p:nvPr>
            <p:ph type="ctrTitle" idx="4294967295"/>
          </p:nvPr>
        </p:nvSpPr>
        <p:spPr>
          <a:xfrm>
            <a:off x="6341575" y="2018906"/>
            <a:ext cx="1488000" cy="32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100" dirty="0"/>
              <a:t>Some number that is related to the result.</a:t>
            </a:r>
            <a:endParaRPr sz="1100" dirty="0"/>
          </a:p>
        </p:txBody>
      </p:sp>
      <p:sp>
        <p:nvSpPr>
          <p:cNvPr id="484" name="Google Shape;484;p39"/>
          <p:cNvSpPr txBox="1">
            <a:spLocks noGrp="1"/>
          </p:cNvSpPr>
          <p:nvPr>
            <p:ph type="ctrTitle" idx="4294967295"/>
          </p:nvPr>
        </p:nvSpPr>
        <p:spPr>
          <a:xfrm>
            <a:off x="6224725" y="1399969"/>
            <a:ext cx="1721700" cy="5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000">
                <a:solidFill>
                  <a:schemeClr val="accent2"/>
                </a:solidFill>
              </a:rPr>
              <a:t>80%</a:t>
            </a:r>
            <a:endParaRPr sz="5000">
              <a:solidFill>
                <a:schemeClr val="accent2"/>
              </a:solidFill>
            </a:endParaRPr>
          </a:p>
        </p:txBody>
      </p:sp>
      <p:sp>
        <p:nvSpPr>
          <p:cNvPr id="485" name="Google Shape;485;p39"/>
          <p:cNvSpPr txBox="1">
            <a:spLocks noGrp="1"/>
          </p:cNvSpPr>
          <p:nvPr>
            <p:ph type="subTitle" idx="4294967295"/>
          </p:nvPr>
        </p:nvSpPr>
        <p:spPr>
          <a:xfrm>
            <a:off x="3827871" y="4245690"/>
            <a:ext cx="1488000" cy="448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1000" dirty="0">
                <a:solidFill>
                  <a:schemeClr val="dk1"/>
                </a:solidFill>
                <a:latin typeface="Arial" panose="020B0604020202020204" pitchFamily="34" charset="0"/>
              </a:rPr>
              <a:t>You can use the icons in the last few pages, if relevant.</a:t>
            </a:r>
            <a:endParaRPr sz="1000" dirty="0">
              <a:solidFill>
                <a:schemeClr val="dk1"/>
              </a:solidFill>
              <a:latin typeface="Arial" panose="020B0604020202020204" pitchFamily="34" charset="0"/>
            </a:endParaRPr>
          </a:p>
        </p:txBody>
      </p:sp>
      <p:sp>
        <p:nvSpPr>
          <p:cNvPr id="486" name="Google Shape;486;p39"/>
          <p:cNvSpPr txBox="1">
            <a:spLocks noGrp="1"/>
          </p:cNvSpPr>
          <p:nvPr>
            <p:ph type="ctrTitle" idx="4294967295"/>
          </p:nvPr>
        </p:nvSpPr>
        <p:spPr>
          <a:xfrm>
            <a:off x="3938421" y="4003966"/>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3</a:t>
            </a:r>
            <a:endParaRPr sz="1400" dirty="0">
              <a:solidFill>
                <a:schemeClr val="accent2"/>
              </a:solidFill>
            </a:endParaRPr>
          </a:p>
        </p:txBody>
      </p:sp>
      <p:sp>
        <p:nvSpPr>
          <p:cNvPr id="487" name="Google Shape;487;p39"/>
          <p:cNvSpPr txBox="1">
            <a:spLocks noGrp="1"/>
          </p:cNvSpPr>
          <p:nvPr>
            <p:ph type="subTitle" idx="4294967295"/>
          </p:nvPr>
        </p:nvSpPr>
        <p:spPr>
          <a:xfrm>
            <a:off x="76127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Mars</a:t>
            </a:r>
            <a:endParaRPr sz="1000" dirty="0">
              <a:solidFill>
                <a:schemeClr val="dk1"/>
              </a:solidFill>
              <a:latin typeface="Arial" panose="020B0604020202020204" pitchFamily="34" charset="0"/>
            </a:endParaRPr>
          </a:p>
        </p:txBody>
      </p:sp>
      <p:sp>
        <p:nvSpPr>
          <p:cNvPr id="488" name="Google Shape;488;p39"/>
          <p:cNvSpPr txBox="1">
            <a:spLocks noGrp="1"/>
          </p:cNvSpPr>
          <p:nvPr>
            <p:ph type="subTitle" idx="4294967295"/>
          </p:nvPr>
        </p:nvSpPr>
        <p:spPr>
          <a:xfrm>
            <a:off x="1568925"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Venus</a:t>
            </a:r>
            <a:endParaRPr sz="1000" dirty="0">
              <a:solidFill>
                <a:schemeClr val="dk1"/>
              </a:solidFill>
              <a:latin typeface="Arial" panose="020B0604020202020204" pitchFamily="34" charset="0"/>
            </a:endParaRPr>
          </a:p>
        </p:txBody>
      </p:sp>
      <p:sp>
        <p:nvSpPr>
          <p:cNvPr id="489" name="Google Shape;489;p39"/>
          <p:cNvSpPr txBox="1">
            <a:spLocks noGrp="1"/>
          </p:cNvSpPr>
          <p:nvPr>
            <p:ph type="subTitle" idx="4294967295"/>
          </p:nvPr>
        </p:nvSpPr>
        <p:spPr>
          <a:xfrm>
            <a:off x="2406600" y="3593917"/>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Mercury</a:t>
            </a:r>
            <a:endParaRPr sz="1000" dirty="0">
              <a:solidFill>
                <a:schemeClr val="dk1"/>
              </a:solidFill>
              <a:latin typeface="Arial" panose="020B0604020202020204" pitchFamily="34" charset="0"/>
            </a:endParaRPr>
          </a:p>
        </p:txBody>
      </p:sp>
      <p:sp>
        <p:nvSpPr>
          <p:cNvPr id="490" name="Google Shape;490;p39"/>
          <p:cNvSpPr txBox="1">
            <a:spLocks noGrp="1"/>
          </p:cNvSpPr>
          <p:nvPr>
            <p:ph type="subTitle" idx="4294967295"/>
          </p:nvPr>
        </p:nvSpPr>
        <p:spPr>
          <a:xfrm>
            <a:off x="1568925"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Saturn</a:t>
            </a:r>
            <a:endParaRPr sz="1000" dirty="0">
              <a:solidFill>
                <a:schemeClr val="dk1"/>
              </a:solidFill>
              <a:latin typeface="Arial" panose="020B0604020202020204" pitchFamily="34" charset="0"/>
            </a:endParaRPr>
          </a:p>
        </p:txBody>
      </p:sp>
      <p:sp>
        <p:nvSpPr>
          <p:cNvPr id="491" name="Google Shape;491;p39"/>
          <p:cNvSpPr txBox="1">
            <a:spLocks noGrp="1"/>
          </p:cNvSpPr>
          <p:nvPr>
            <p:ph type="subTitle" idx="4294967295"/>
          </p:nvPr>
        </p:nvSpPr>
        <p:spPr>
          <a:xfrm>
            <a:off x="2406600"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Neptune</a:t>
            </a:r>
            <a:endParaRPr sz="1000" dirty="0">
              <a:solidFill>
                <a:schemeClr val="dk1"/>
              </a:solidFill>
              <a:latin typeface="Arial" panose="020B0604020202020204" pitchFamily="34" charset="0"/>
            </a:endParaRPr>
          </a:p>
        </p:txBody>
      </p:sp>
      <p:grpSp>
        <p:nvGrpSpPr>
          <p:cNvPr id="492" name="Google Shape;492;p39"/>
          <p:cNvGrpSpPr/>
          <p:nvPr/>
        </p:nvGrpSpPr>
        <p:grpSpPr>
          <a:xfrm>
            <a:off x="4484567" y="3736572"/>
            <a:ext cx="213147" cy="268605"/>
            <a:chOff x="2194250" y="4349100"/>
            <a:chExt cx="523575" cy="659800"/>
          </a:xfrm>
        </p:grpSpPr>
        <p:sp>
          <p:nvSpPr>
            <p:cNvPr id="493" name="Google Shape;493;p39"/>
            <p:cNvSpPr/>
            <p:nvPr/>
          </p:nvSpPr>
          <p:spPr>
            <a:xfrm>
              <a:off x="2320150" y="4349100"/>
              <a:ext cx="352725" cy="409800"/>
            </a:xfrm>
            <a:custGeom>
              <a:avLst/>
              <a:gdLst/>
              <a:ahLst/>
              <a:cxnLst/>
              <a:rect l="l" t="t" r="r" b="b"/>
              <a:pathLst>
                <a:path w="14109" h="16392" extrusionOk="0">
                  <a:moveTo>
                    <a:pt x="5193" y="843"/>
                  </a:moveTo>
                  <a:lnTo>
                    <a:pt x="5193" y="3938"/>
                  </a:lnTo>
                  <a:lnTo>
                    <a:pt x="2668" y="3938"/>
                  </a:lnTo>
                  <a:lnTo>
                    <a:pt x="2668" y="843"/>
                  </a:lnTo>
                  <a:close/>
                  <a:moveTo>
                    <a:pt x="6363" y="4766"/>
                  </a:moveTo>
                  <a:lnTo>
                    <a:pt x="6363" y="13239"/>
                  </a:lnTo>
                  <a:lnTo>
                    <a:pt x="1541" y="13239"/>
                  </a:lnTo>
                  <a:lnTo>
                    <a:pt x="1541" y="4766"/>
                  </a:lnTo>
                  <a:close/>
                  <a:moveTo>
                    <a:pt x="2668" y="14095"/>
                  </a:moveTo>
                  <a:lnTo>
                    <a:pt x="2668" y="15550"/>
                  </a:lnTo>
                  <a:lnTo>
                    <a:pt x="1826" y="15550"/>
                  </a:lnTo>
                  <a:lnTo>
                    <a:pt x="1826" y="14095"/>
                  </a:lnTo>
                  <a:close/>
                  <a:moveTo>
                    <a:pt x="6035" y="14095"/>
                  </a:moveTo>
                  <a:lnTo>
                    <a:pt x="6035" y="15550"/>
                  </a:lnTo>
                  <a:lnTo>
                    <a:pt x="5193" y="15550"/>
                  </a:lnTo>
                  <a:lnTo>
                    <a:pt x="5193" y="14095"/>
                  </a:lnTo>
                  <a:close/>
                  <a:moveTo>
                    <a:pt x="2240" y="1"/>
                  </a:moveTo>
                  <a:cubicBezTo>
                    <a:pt x="1997" y="1"/>
                    <a:pt x="1812" y="186"/>
                    <a:pt x="1812" y="429"/>
                  </a:cubicBezTo>
                  <a:lnTo>
                    <a:pt x="1812" y="3938"/>
                  </a:lnTo>
                  <a:lnTo>
                    <a:pt x="1127" y="3938"/>
                  </a:lnTo>
                  <a:cubicBezTo>
                    <a:pt x="899" y="3938"/>
                    <a:pt x="714" y="4124"/>
                    <a:pt x="714" y="4352"/>
                  </a:cubicBezTo>
                  <a:lnTo>
                    <a:pt x="714" y="13254"/>
                  </a:lnTo>
                  <a:lnTo>
                    <a:pt x="471" y="13254"/>
                  </a:lnTo>
                  <a:cubicBezTo>
                    <a:pt x="462" y="13253"/>
                    <a:pt x="453" y="13253"/>
                    <a:pt x="444" y="13253"/>
                  </a:cubicBezTo>
                  <a:cubicBezTo>
                    <a:pt x="242" y="13253"/>
                    <a:pt x="70" y="13405"/>
                    <a:pt x="29" y="13610"/>
                  </a:cubicBezTo>
                  <a:cubicBezTo>
                    <a:pt x="0" y="13867"/>
                    <a:pt x="200" y="14081"/>
                    <a:pt x="457" y="14081"/>
                  </a:cubicBezTo>
                  <a:lnTo>
                    <a:pt x="457" y="14095"/>
                  </a:lnTo>
                  <a:lnTo>
                    <a:pt x="985" y="14095"/>
                  </a:lnTo>
                  <a:lnTo>
                    <a:pt x="985" y="15964"/>
                  </a:lnTo>
                  <a:cubicBezTo>
                    <a:pt x="985" y="16206"/>
                    <a:pt x="1170" y="16392"/>
                    <a:pt x="1413" y="16392"/>
                  </a:cubicBezTo>
                  <a:lnTo>
                    <a:pt x="3096" y="16392"/>
                  </a:lnTo>
                  <a:cubicBezTo>
                    <a:pt x="3324" y="16392"/>
                    <a:pt x="3510" y="16206"/>
                    <a:pt x="3510" y="15964"/>
                  </a:cubicBezTo>
                  <a:lnTo>
                    <a:pt x="3510" y="14095"/>
                  </a:lnTo>
                  <a:lnTo>
                    <a:pt x="4351" y="14095"/>
                  </a:lnTo>
                  <a:lnTo>
                    <a:pt x="4351" y="15964"/>
                  </a:lnTo>
                  <a:cubicBezTo>
                    <a:pt x="4351" y="16206"/>
                    <a:pt x="4537" y="16392"/>
                    <a:pt x="4779" y="16392"/>
                  </a:cubicBezTo>
                  <a:lnTo>
                    <a:pt x="6463" y="16392"/>
                  </a:lnTo>
                  <a:cubicBezTo>
                    <a:pt x="6691" y="16392"/>
                    <a:pt x="6876" y="16206"/>
                    <a:pt x="6876" y="15964"/>
                  </a:cubicBezTo>
                  <a:lnTo>
                    <a:pt x="6876" y="14095"/>
                  </a:lnTo>
                  <a:lnTo>
                    <a:pt x="7404" y="14095"/>
                  </a:lnTo>
                  <a:cubicBezTo>
                    <a:pt x="7618" y="14095"/>
                    <a:pt x="7804" y="13938"/>
                    <a:pt x="7832" y="13724"/>
                  </a:cubicBezTo>
                  <a:cubicBezTo>
                    <a:pt x="7861" y="13467"/>
                    <a:pt x="7675" y="13254"/>
                    <a:pt x="7418" y="13254"/>
                  </a:cubicBezTo>
                  <a:lnTo>
                    <a:pt x="7219" y="13254"/>
                  </a:lnTo>
                  <a:lnTo>
                    <a:pt x="7219" y="7362"/>
                  </a:lnTo>
                  <a:lnTo>
                    <a:pt x="8346" y="7362"/>
                  </a:lnTo>
                  <a:lnTo>
                    <a:pt x="12012" y="9445"/>
                  </a:lnTo>
                  <a:cubicBezTo>
                    <a:pt x="12739" y="9930"/>
                    <a:pt x="13210" y="10743"/>
                    <a:pt x="13267" y="11627"/>
                  </a:cubicBezTo>
                  <a:lnTo>
                    <a:pt x="13267" y="14452"/>
                  </a:lnTo>
                  <a:cubicBezTo>
                    <a:pt x="13253" y="14666"/>
                    <a:pt x="13410" y="14851"/>
                    <a:pt x="13638" y="14894"/>
                  </a:cubicBezTo>
                  <a:cubicBezTo>
                    <a:pt x="13654" y="14896"/>
                    <a:pt x="13669" y="14897"/>
                    <a:pt x="13684" y="14897"/>
                  </a:cubicBezTo>
                  <a:cubicBezTo>
                    <a:pt x="13909" y="14897"/>
                    <a:pt x="14109" y="14706"/>
                    <a:pt x="14109" y="14466"/>
                  </a:cubicBezTo>
                  <a:lnTo>
                    <a:pt x="14109" y="11613"/>
                  </a:lnTo>
                  <a:cubicBezTo>
                    <a:pt x="14109" y="10529"/>
                    <a:pt x="13367" y="9259"/>
                    <a:pt x="12425" y="8717"/>
                  </a:cubicBezTo>
                  <a:lnTo>
                    <a:pt x="8674" y="6563"/>
                  </a:lnTo>
                  <a:cubicBezTo>
                    <a:pt x="8602" y="6520"/>
                    <a:pt x="8531" y="6506"/>
                    <a:pt x="8460" y="6506"/>
                  </a:cubicBezTo>
                  <a:lnTo>
                    <a:pt x="7204" y="6506"/>
                  </a:lnTo>
                  <a:lnTo>
                    <a:pt x="7204" y="4352"/>
                  </a:lnTo>
                  <a:cubicBezTo>
                    <a:pt x="7204" y="4124"/>
                    <a:pt x="7019" y="3938"/>
                    <a:pt x="6776" y="3938"/>
                  </a:cubicBezTo>
                  <a:lnTo>
                    <a:pt x="6077" y="3938"/>
                  </a:lnTo>
                  <a:lnTo>
                    <a:pt x="6077" y="429"/>
                  </a:lnTo>
                  <a:cubicBezTo>
                    <a:pt x="6077" y="186"/>
                    <a:pt x="5892" y="1"/>
                    <a:pt x="5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94" name="Google Shape;494;p39"/>
            <p:cNvSpPr/>
            <p:nvPr/>
          </p:nvSpPr>
          <p:spPr>
            <a:xfrm>
              <a:off x="2194250" y="4609350"/>
              <a:ext cx="523575" cy="399550"/>
            </a:xfrm>
            <a:custGeom>
              <a:avLst/>
              <a:gdLst/>
              <a:ahLst/>
              <a:cxnLst/>
              <a:rect l="l" t="t" r="r" b="b"/>
              <a:pathLst>
                <a:path w="20943" h="15982" extrusionOk="0">
                  <a:moveTo>
                    <a:pt x="18716" y="6142"/>
                  </a:moveTo>
                  <a:cubicBezTo>
                    <a:pt x="19376" y="6142"/>
                    <a:pt x="20015" y="6656"/>
                    <a:pt x="20015" y="7437"/>
                  </a:cubicBezTo>
                  <a:cubicBezTo>
                    <a:pt x="20015" y="8136"/>
                    <a:pt x="19444" y="8721"/>
                    <a:pt x="18731" y="8721"/>
                  </a:cubicBezTo>
                  <a:cubicBezTo>
                    <a:pt x="17576" y="8721"/>
                    <a:pt x="17005" y="7337"/>
                    <a:pt x="17818" y="6524"/>
                  </a:cubicBezTo>
                  <a:cubicBezTo>
                    <a:pt x="18077" y="6260"/>
                    <a:pt x="18399" y="6142"/>
                    <a:pt x="18716" y="6142"/>
                  </a:cubicBezTo>
                  <a:close/>
                  <a:moveTo>
                    <a:pt x="13518" y="1"/>
                  </a:moveTo>
                  <a:cubicBezTo>
                    <a:pt x="13150" y="1"/>
                    <a:pt x="12928" y="530"/>
                    <a:pt x="13296" y="775"/>
                  </a:cubicBezTo>
                  <a:lnTo>
                    <a:pt x="14937" y="1702"/>
                  </a:lnTo>
                  <a:lnTo>
                    <a:pt x="14937" y="6995"/>
                  </a:lnTo>
                  <a:lnTo>
                    <a:pt x="5493" y="6995"/>
                  </a:lnTo>
                  <a:cubicBezTo>
                    <a:pt x="5250" y="6995"/>
                    <a:pt x="5065" y="7180"/>
                    <a:pt x="5065" y="7408"/>
                  </a:cubicBezTo>
                  <a:lnTo>
                    <a:pt x="5065" y="9092"/>
                  </a:lnTo>
                  <a:cubicBezTo>
                    <a:pt x="5065" y="9320"/>
                    <a:pt x="5250" y="9520"/>
                    <a:pt x="5493" y="9520"/>
                  </a:cubicBezTo>
                  <a:lnTo>
                    <a:pt x="13638" y="9520"/>
                  </a:lnTo>
                  <a:cubicBezTo>
                    <a:pt x="13852" y="9520"/>
                    <a:pt x="14038" y="9363"/>
                    <a:pt x="14081" y="9149"/>
                  </a:cubicBezTo>
                  <a:cubicBezTo>
                    <a:pt x="14109" y="8892"/>
                    <a:pt x="13909" y="8678"/>
                    <a:pt x="13653" y="8678"/>
                  </a:cubicBezTo>
                  <a:lnTo>
                    <a:pt x="5907" y="8678"/>
                  </a:lnTo>
                  <a:lnTo>
                    <a:pt x="5907" y="7836"/>
                  </a:lnTo>
                  <a:lnTo>
                    <a:pt x="14937" y="7836"/>
                  </a:lnTo>
                  <a:lnTo>
                    <a:pt x="14937" y="10575"/>
                  </a:lnTo>
                  <a:lnTo>
                    <a:pt x="4066" y="10575"/>
                  </a:lnTo>
                  <a:cubicBezTo>
                    <a:pt x="2882" y="10632"/>
                    <a:pt x="1841" y="11317"/>
                    <a:pt x="1327" y="12387"/>
                  </a:cubicBezTo>
                  <a:lnTo>
                    <a:pt x="43" y="15369"/>
                  </a:lnTo>
                  <a:cubicBezTo>
                    <a:pt x="15" y="15454"/>
                    <a:pt x="1" y="15540"/>
                    <a:pt x="15" y="15625"/>
                  </a:cubicBezTo>
                  <a:cubicBezTo>
                    <a:pt x="43" y="15825"/>
                    <a:pt x="229" y="15968"/>
                    <a:pt x="429" y="15982"/>
                  </a:cubicBezTo>
                  <a:lnTo>
                    <a:pt x="18731" y="15982"/>
                  </a:lnTo>
                  <a:cubicBezTo>
                    <a:pt x="18959" y="15982"/>
                    <a:pt x="19145" y="15782"/>
                    <a:pt x="19145" y="15554"/>
                  </a:cubicBezTo>
                  <a:lnTo>
                    <a:pt x="19145" y="9520"/>
                  </a:lnTo>
                  <a:cubicBezTo>
                    <a:pt x="20215" y="9306"/>
                    <a:pt x="20942" y="8307"/>
                    <a:pt x="20842" y="7223"/>
                  </a:cubicBezTo>
                  <a:cubicBezTo>
                    <a:pt x="20728" y="6139"/>
                    <a:pt x="19815" y="5311"/>
                    <a:pt x="18731" y="5311"/>
                  </a:cubicBezTo>
                  <a:lnTo>
                    <a:pt x="18731" y="5297"/>
                  </a:lnTo>
                  <a:cubicBezTo>
                    <a:pt x="17633" y="5297"/>
                    <a:pt x="16720" y="6125"/>
                    <a:pt x="16606" y="7209"/>
                  </a:cubicBezTo>
                  <a:cubicBezTo>
                    <a:pt x="16506" y="8307"/>
                    <a:pt x="17233" y="9291"/>
                    <a:pt x="18303" y="9505"/>
                  </a:cubicBezTo>
                  <a:lnTo>
                    <a:pt x="18303" y="15126"/>
                  </a:lnTo>
                  <a:lnTo>
                    <a:pt x="1042" y="15126"/>
                  </a:lnTo>
                  <a:lnTo>
                    <a:pt x="2069" y="12715"/>
                  </a:lnTo>
                  <a:cubicBezTo>
                    <a:pt x="2440" y="11959"/>
                    <a:pt x="3196" y="11460"/>
                    <a:pt x="4038" y="11417"/>
                  </a:cubicBezTo>
                  <a:lnTo>
                    <a:pt x="17034" y="11417"/>
                  </a:lnTo>
                  <a:cubicBezTo>
                    <a:pt x="17043" y="11418"/>
                    <a:pt x="17052" y="11418"/>
                    <a:pt x="17061" y="11418"/>
                  </a:cubicBezTo>
                  <a:cubicBezTo>
                    <a:pt x="17263" y="11418"/>
                    <a:pt x="17434" y="11265"/>
                    <a:pt x="17461" y="11060"/>
                  </a:cubicBezTo>
                  <a:cubicBezTo>
                    <a:pt x="17490" y="10804"/>
                    <a:pt x="17305" y="10575"/>
                    <a:pt x="17048" y="10575"/>
                  </a:cubicBezTo>
                  <a:lnTo>
                    <a:pt x="15778" y="10575"/>
                  </a:lnTo>
                  <a:lnTo>
                    <a:pt x="15778" y="1460"/>
                  </a:lnTo>
                  <a:cubicBezTo>
                    <a:pt x="15778" y="1303"/>
                    <a:pt x="15707" y="1174"/>
                    <a:pt x="15564" y="1089"/>
                  </a:cubicBezTo>
                  <a:lnTo>
                    <a:pt x="13710" y="47"/>
                  </a:lnTo>
                  <a:cubicBezTo>
                    <a:pt x="13643" y="15"/>
                    <a:pt x="13579" y="1"/>
                    <a:pt x="13518"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495" name="Google Shape;495;p39"/>
          <p:cNvSpPr txBox="1">
            <a:spLocks noGrp="1"/>
          </p:cNvSpPr>
          <p:nvPr>
            <p:ph type="subTitle" idx="4294967295"/>
          </p:nvPr>
        </p:nvSpPr>
        <p:spPr>
          <a:xfrm>
            <a:off x="3827871" y="1982272"/>
            <a:ext cx="1488000" cy="448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US" sz="1000" dirty="0">
                <a:solidFill>
                  <a:schemeClr val="dk1"/>
                </a:solidFill>
                <a:latin typeface="Arial" panose="020B0604020202020204" pitchFamily="34" charset="0"/>
              </a:rPr>
              <a:t>Can state the Goal here.</a:t>
            </a:r>
            <a:endParaRPr sz="1000" dirty="0">
              <a:solidFill>
                <a:schemeClr val="dk1"/>
              </a:solidFill>
              <a:latin typeface="Arial" panose="020B0604020202020204" pitchFamily="34" charset="0"/>
            </a:endParaRPr>
          </a:p>
        </p:txBody>
      </p:sp>
      <p:sp>
        <p:nvSpPr>
          <p:cNvPr id="496" name="Google Shape;496;p39"/>
          <p:cNvSpPr txBox="1">
            <a:spLocks noGrp="1"/>
          </p:cNvSpPr>
          <p:nvPr>
            <p:ph type="ctrTitle" idx="4294967295"/>
          </p:nvPr>
        </p:nvSpPr>
        <p:spPr>
          <a:xfrm>
            <a:off x="3938421" y="1740547"/>
            <a:ext cx="12669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400" dirty="0">
                <a:solidFill>
                  <a:schemeClr val="accent2"/>
                </a:solidFill>
              </a:rPr>
              <a:t>FACT 1</a:t>
            </a:r>
            <a:endParaRPr sz="1400" dirty="0">
              <a:solidFill>
                <a:schemeClr val="accent2"/>
              </a:solidFill>
            </a:endParaRPr>
          </a:p>
        </p:txBody>
      </p:sp>
      <p:sp>
        <p:nvSpPr>
          <p:cNvPr id="497" name="Google Shape;497;p39"/>
          <p:cNvSpPr/>
          <p:nvPr/>
        </p:nvSpPr>
        <p:spPr>
          <a:xfrm>
            <a:off x="4447075" y="1439998"/>
            <a:ext cx="325839" cy="325493"/>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498" name="Google Shape;498;p39"/>
          <p:cNvGrpSpPr/>
          <p:nvPr/>
        </p:nvGrpSpPr>
        <p:grpSpPr>
          <a:xfrm>
            <a:off x="4489560" y="2637540"/>
            <a:ext cx="162454" cy="259363"/>
            <a:chOff x="5829984" y="3350032"/>
            <a:chExt cx="220755" cy="352348"/>
          </a:xfrm>
        </p:grpSpPr>
        <p:sp>
          <p:nvSpPr>
            <p:cNvPr id="499" name="Google Shape;499;p3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0" name="Google Shape;500;p3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1" name="Google Shape;501;p3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502" name="Google Shape;502;p3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503" name="Google Shape;503;p39"/>
          <p:cNvSpPr txBox="1">
            <a:spLocks noGrp="1"/>
          </p:cNvSpPr>
          <p:nvPr>
            <p:ph type="subTitle" idx="4294967295"/>
          </p:nvPr>
        </p:nvSpPr>
        <p:spPr>
          <a:xfrm>
            <a:off x="787731" y="4247454"/>
            <a:ext cx="741300" cy="28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dirty="0">
                <a:solidFill>
                  <a:schemeClr val="dk1"/>
                </a:solidFill>
                <a:latin typeface="Arial" panose="020B0604020202020204" pitchFamily="34" charset="0"/>
              </a:rPr>
              <a:t>Jupiter</a:t>
            </a:r>
            <a:endParaRPr sz="1000" dirty="0">
              <a:solidFill>
                <a:schemeClr val="dk1"/>
              </a:solidFill>
              <a:latin typeface="Arial" panose="020B0604020202020204" pitchFamily="34"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07"/>
        <p:cNvGrpSpPr/>
        <p:nvPr/>
      </p:nvGrpSpPr>
      <p:grpSpPr>
        <a:xfrm>
          <a:off x="0" y="0"/>
          <a:ext cx="0" cy="0"/>
          <a:chOff x="0" y="0"/>
          <a:chExt cx="0" cy="0"/>
        </a:xfrm>
      </p:grpSpPr>
      <p:pic>
        <p:nvPicPr>
          <p:cNvPr id="508" name="Google Shape;508;p40" title="Gráfico">
            <a:hlinkClick r:id="rId3"/>
          </p:cNvPr>
          <p:cNvPicPr preferRelativeResize="0"/>
          <p:nvPr/>
        </p:nvPicPr>
        <p:blipFill>
          <a:blip r:embed="rId4">
            <a:alphaModFix/>
          </a:blip>
          <a:stretch>
            <a:fillRect/>
          </a:stretch>
        </p:blipFill>
        <p:spPr>
          <a:xfrm>
            <a:off x="826975" y="1734250"/>
            <a:ext cx="3664324" cy="2334926"/>
          </a:xfrm>
          <a:prstGeom prst="rect">
            <a:avLst/>
          </a:prstGeom>
          <a:noFill/>
          <a:ln>
            <a:noFill/>
          </a:ln>
        </p:spPr>
      </p:pic>
      <p:sp>
        <p:nvSpPr>
          <p:cNvPr id="509" name="Google Shape;509;p40"/>
          <p:cNvSpPr txBox="1">
            <a:spLocks noGrp="1"/>
          </p:cNvSpPr>
          <p:nvPr>
            <p:ph type="subTitle" idx="4294967295"/>
          </p:nvPr>
        </p:nvSpPr>
        <p:spPr>
          <a:xfrm>
            <a:off x="4921400" y="2159511"/>
            <a:ext cx="3220200" cy="14844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US" sz="1100" dirty="0">
                <a:latin typeface="Arial" panose="020B0604020202020204" pitchFamily="34" charset="0"/>
              </a:rPr>
              <a:t>You can use this layout to put graphs with text. You can use lists</a:t>
            </a:r>
          </a:p>
          <a:p>
            <a:pPr marL="171450" indent="-171450">
              <a:spcAft>
                <a:spcPts val="1600"/>
              </a:spcAft>
            </a:pPr>
            <a:r>
              <a:rPr lang="en-US" sz="1100" dirty="0">
                <a:latin typeface="Arial" panose="020B0604020202020204" pitchFamily="34" charset="0"/>
              </a:rPr>
              <a:t>Bullet 1</a:t>
            </a:r>
          </a:p>
          <a:p>
            <a:pPr marL="171450" indent="-171450">
              <a:spcAft>
                <a:spcPts val="1600"/>
              </a:spcAft>
            </a:pPr>
            <a:r>
              <a:rPr lang="en-US" sz="1100" dirty="0">
                <a:latin typeface="Arial" panose="020B0604020202020204" pitchFamily="34" charset="0"/>
              </a:rPr>
              <a:t>Bullet 2</a:t>
            </a:r>
          </a:p>
          <a:p>
            <a:pPr marL="171450" indent="-171450">
              <a:spcAft>
                <a:spcPts val="1600"/>
              </a:spcAft>
            </a:pPr>
            <a:r>
              <a:rPr lang="en-US" sz="1100" dirty="0">
                <a:latin typeface="Arial" panose="020B0604020202020204" pitchFamily="34" charset="0"/>
              </a:rPr>
              <a:t>Bullet 3</a:t>
            </a:r>
          </a:p>
          <a:p>
            <a:pPr marL="0" indent="0">
              <a:spcAft>
                <a:spcPts val="1600"/>
              </a:spcAft>
              <a:buNone/>
            </a:pPr>
            <a:r>
              <a:rPr lang="en-US" sz="1100" dirty="0">
                <a:latin typeface="Arial" panose="020B0604020202020204" pitchFamily="34" charset="0"/>
              </a:rPr>
              <a:t>Or anything that would precisely, but effectively, communicate what’s in the graph.</a:t>
            </a:r>
            <a:endParaRPr dirty="0">
              <a:latin typeface="Arial" panose="020B0604020202020204" pitchFamily="34" charset="0"/>
            </a:endParaRPr>
          </a:p>
        </p:txBody>
      </p:sp>
      <p:sp>
        <p:nvSpPr>
          <p:cNvPr id="510" name="Google Shape;510;p40"/>
          <p:cNvSpPr txBox="1"/>
          <p:nvPr/>
        </p:nvSpPr>
        <p:spPr>
          <a:xfrm>
            <a:off x="1042150" y="4267200"/>
            <a:ext cx="3388800" cy="367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900" dirty="0">
                <a:latin typeface="Arial" panose="020B0604020202020204" pitchFamily="34" charset="0"/>
                <a:ea typeface="Muli"/>
                <a:cs typeface="Muli"/>
                <a:sym typeface="Muli"/>
              </a:rPr>
              <a:t>If you want to modify this graph, click on it, follow the link, change the data and paste the new graph here</a:t>
            </a:r>
            <a:endParaRPr sz="900" dirty="0">
              <a:latin typeface="Arial" panose="020B0604020202020204" pitchFamily="34" charset="0"/>
              <a:ea typeface="Muli"/>
              <a:cs typeface="Muli"/>
              <a:sym typeface="Muli"/>
            </a:endParaRPr>
          </a:p>
        </p:txBody>
      </p:sp>
      <p:sp>
        <p:nvSpPr>
          <p:cNvPr id="511" name="Google Shape;511;p40"/>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GRAPH WITH TEXT</a:t>
            </a:r>
            <a:endParaRPr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graphicFrame>
        <p:nvGraphicFramePr>
          <p:cNvPr id="516" name="Google Shape;516;p41"/>
          <p:cNvGraphicFramePr/>
          <p:nvPr/>
        </p:nvGraphicFramePr>
        <p:xfrm>
          <a:off x="92218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b="1" dirty="0">
                        <a:solidFill>
                          <a:schemeClr val="dk1"/>
                        </a:solidFill>
                        <a:latin typeface="Raleway"/>
                        <a:ea typeface="Raleway"/>
                        <a:cs typeface="Raleway"/>
                        <a:sym typeface="Raleway"/>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315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600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240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165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580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aphicFrame>
        <p:nvGraphicFramePr>
          <p:cNvPr id="517" name="Google Shape;517;p41"/>
          <p:cNvGraphicFramePr/>
          <p:nvPr/>
        </p:nvGraphicFramePr>
        <p:xfrm>
          <a:off x="4838078" y="1854636"/>
          <a:ext cx="3403250" cy="1920200"/>
        </p:xfrm>
        <a:graphic>
          <a:graphicData uri="http://schemas.openxmlformats.org/drawingml/2006/table">
            <a:tbl>
              <a:tblPr>
                <a:noFill/>
                <a:tableStyleId>{A87CA7A5-7A11-496E-A6B4-AF96888346B1}</a:tableStyleId>
              </a:tblPr>
              <a:tblGrid>
                <a:gridCol w="986225">
                  <a:extLst>
                    <a:ext uri="{9D8B030D-6E8A-4147-A177-3AD203B41FA5}">
                      <a16:colId xmlns:a16="http://schemas.microsoft.com/office/drawing/2014/main" val="20000"/>
                    </a:ext>
                  </a:extLst>
                </a:gridCol>
                <a:gridCol w="821575">
                  <a:extLst>
                    <a:ext uri="{9D8B030D-6E8A-4147-A177-3AD203B41FA5}">
                      <a16:colId xmlns:a16="http://schemas.microsoft.com/office/drawing/2014/main" val="20001"/>
                    </a:ext>
                  </a:extLst>
                </a:gridCol>
                <a:gridCol w="801775">
                  <a:extLst>
                    <a:ext uri="{9D8B030D-6E8A-4147-A177-3AD203B41FA5}">
                      <a16:colId xmlns:a16="http://schemas.microsoft.com/office/drawing/2014/main" val="20002"/>
                    </a:ext>
                  </a:extLst>
                </a:gridCol>
                <a:gridCol w="793675">
                  <a:extLst>
                    <a:ext uri="{9D8B030D-6E8A-4147-A177-3AD203B41FA5}">
                      <a16:colId xmlns:a16="http://schemas.microsoft.com/office/drawing/2014/main" val="20003"/>
                    </a:ext>
                  </a:extLst>
                </a:gridCol>
              </a:tblGrid>
              <a:tr h="396200">
                <a:tc>
                  <a:txBody>
                    <a:bodyPr/>
                    <a:lstStyle/>
                    <a:p>
                      <a:pPr marL="0" lvl="0" indent="0" algn="ctr" rtl="0">
                        <a:spcBef>
                          <a:spcPts val="0"/>
                        </a:spcBef>
                        <a:spcAft>
                          <a:spcPts val="0"/>
                        </a:spcAft>
                        <a:buNone/>
                      </a:pPr>
                      <a:endParaRPr sz="1000" dirty="0">
                        <a:solidFill>
                          <a:schemeClr val="dk1"/>
                        </a:solidFill>
                        <a:latin typeface="Fira Sans Condensed"/>
                        <a:ea typeface="Fira Sans Condensed"/>
                        <a:cs typeface="Fira Sans Condensed"/>
                        <a:sym typeface="Fira Sans Condensed"/>
                      </a:endParaRPr>
                    </a:p>
                  </a:txBody>
                  <a:tcPr marL="91425" marR="91425" marT="91425" marB="91425">
                    <a:lnL w="19050" cap="flat" cmpd="sng">
                      <a:solidFill>
                        <a:srgbClr val="9E9E9E">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gridSpan="3">
                  <a:txBody>
                    <a:bodyPr/>
                    <a:lstStyle/>
                    <a:p>
                      <a:pPr marL="0" lvl="0" indent="0" algn="ctr" rtl="0">
                        <a:spcBef>
                          <a:spcPts val="0"/>
                        </a:spcBef>
                        <a:spcAft>
                          <a:spcPts val="0"/>
                        </a:spcAft>
                        <a:buNone/>
                      </a:pPr>
                      <a:endParaRPr sz="1000" b="1">
                        <a:solidFill>
                          <a:schemeClr val="dk1"/>
                        </a:solidFill>
                        <a:latin typeface="Raleway"/>
                        <a:ea typeface="Raleway"/>
                        <a:cs typeface="Raleway"/>
                        <a:sym typeface="Raleway"/>
                      </a:endParaRPr>
                    </a:p>
                  </a:txBody>
                  <a:tcPr marL="91425" marR="91425" marT="91425" marB="91425" anchor="ctr">
                    <a:lnL w="19050" cap="flat" cmpd="sng">
                      <a:solidFill>
                        <a:srgbClr val="666666">
                          <a:alpha val="0"/>
                        </a:srgbClr>
                      </a:solidFill>
                      <a:prstDash val="solid"/>
                      <a:round/>
                      <a:headEnd type="none" w="sm" len="sm"/>
                      <a:tailEnd type="none" w="sm" len="sm"/>
                    </a:lnL>
                    <a:lnR w="19050" cap="flat" cmpd="sng">
                      <a:solidFill>
                        <a:srgbClr val="666666">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666666">
                          <a:alpha val="0"/>
                        </a:srgbClr>
                      </a:solidFill>
                      <a:prstDash val="solid"/>
                      <a:round/>
                      <a:headEnd type="none" w="sm" len="sm"/>
                      <a:tailEnd type="none" w="sm" len="sm"/>
                    </a:lnB>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TREATMENT</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1</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2</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b="1">
                          <a:solidFill>
                            <a:schemeClr val="dk1"/>
                          </a:solidFill>
                          <a:latin typeface="Raleway"/>
                          <a:ea typeface="Raleway"/>
                          <a:cs typeface="Raleway"/>
                          <a:sym typeface="Raleway"/>
                        </a:rPr>
                        <a:t>Test 3</a:t>
                      </a:r>
                      <a:endParaRPr sz="1000" b="1">
                        <a:solidFill>
                          <a:schemeClr val="dk1"/>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666666">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1</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189</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285</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474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2</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210</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234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444</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000" b="1">
                          <a:solidFill>
                            <a:schemeClr val="accent2"/>
                          </a:solidFill>
                          <a:latin typeface="Raleway"/>
                          <a:ea typeface="Raleway"/>
                          <a:cs typeface="Raleway"/>
                          <a:sym typeface="Raleway"/>
                        </a:rPr>
                        <a:t>Group 3</a:t>
                      </a:r>
                      <a:endParaRPr sz="1000" b="1">
                        <a:solidFill>
                          <a:schemeClr val="accent2"/>
                        </a:solidFill>
                        <a:latin typeface="Raleway"/>
                        <a:ea typeface="Raleway"/>
                        <a:cs typeface="Raleway"/>
                        <a:sym typeface="Raleway"/>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367</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123</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000" dirty="0">
                          <a:solidFill>
                            <a:schemeClr val="dk1"/>
                          </a:solidFill>
                          <a:latin typeface="Arial" panose="020B0604020202020204" pitchFamily="34" charset="0"/>
                          <a:ea typeface="Muli"/>
                          <a:cs typeface="Muli"/>
                          <a:sym typeface="Muli"/>
                        </a:rPr>
                        <a:t>396</a:t>
                      </a:r>
                      <a:endParaRPr sz="1000" dirty="0">
                        <a:solidFill>
                          <a:schemeClr val="dk1"/>
                        </a:solidFill>
                        <a:latin typeface="Arial" panose="020B0604020202020204" pitchFamily="34" charset="0"/>
                        <a:ea typeface="Muli"/>
                        <a:cs typeface="Muli"/>
                        <a:sym typeface="Muli"/>
                      </a:endParaRPr>
                    </a:p>
                  </a:txBody>
                  <a:tcPr marL="91425" marR="91425" marT="91425" marB="91425">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518" name="Google Shape;518;p41"/>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COMPARISON TABLE</a:t>
            </a:r>
            <a:endParaRPr dirty="0"/>
          </a:p>
        </p:txBody>
      </p:sp>
      <p:sp>
        <p:nvSpPr>
          <p:cNvPr id="519" name="Google Shape;519;p41"/>
          <p:cNvSpPr txBox="1">
            <a:spLocks noGrp="1"/>
          </p:cNvSpPr>
          <p:nvPr>
            <p:ph type="ctrTitle" idx="4294967295"/>
          </p:nvPr>
        </p:nvSpPr>
        <p:spPr>
          <a:xfrm>
            <a:off x="5355797"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B</a:t>
            </a:r>
            <a:endParaRPr sz="1600">
              <a:solidFill>
                <a:srgbClr val="FFFFFF"/>
              </a:solidFill>
            </a:endParaRPr>
          </a:p>
        </p:txBody>
      </p:sp>
      <p:sp>
        <p:nvSpPr>
          <p:cNvPr id="520" name="Google Shape;520;p41"/>
          <p:cNvSpPr txBox="1">
            <a:spLocks noGrp="1"/>
          </p:cNvSpPr>
          <p:nvPr>
            <p:ph type="ctrTitle" idx="4294967295"/>
          </p:nvPr>
        </p:nvSpPr>
        <p:spPr>
          <a:xfrm>
            <a:off x="1475560" y="1503875"/>
            <a:ext cx="2296500" cy="38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EXPERIMENT A</a:t>
            </a:r>
            <a:endParaRPr sz="1600">
              <a:solidFill>
                <a:srgbClr val="FFFFFF"/>
              </a:solidFill>
            </a:endParaRPr>
          </a:p>
        </p:txBody>
      </p:sp>
      <p:sp>
        <p:nvSpPr>
          <p:cNvPr id="521" name="Google Shape;521;p41"/>
          <p:cNvSpPr/>
          <p:nvPr/>
        </p:nvSpPr>
        <p:spPr>
          <a:xfrm>
            <a:off x="-672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sp>
      <p:sp>
        <p:nvSpPr>
          <p:cNvPr id="522" name="Google Shape;522;p41"/>
          <p:cNvSpPr/>
          <p:nvPr/>
        </p:nvSpPr>
        <p:spPr>
          <a:xfrm flipH="1">
            <a:off x="6508375" y="1293165"/>
            <a:ext cx="2635625" cy="215150"/>
          </a:xfrm>
          <a:custGeom>
            <a:avLst/>
            <a:gdLst/>
            <a:ahLst/>
            <a:cxnLst/>
            <a:rect l="l" t="t" r="r" b="b"/>
            <a:pathLst>
              <a:path w="105425" h="8606" extrusionOk="0">
                <a:moveTo>
                  <a:pt x="105425" y="8606"/>
                </a:moveTo>
                <a:lnTo>
                  <a:pt x="105425" y="0"/>
                </a:lnTo>
                <a:lnTo>
                  <a:pt x="0"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631936" y="2001750"/>
            <a:ext cx="3880066"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CONCLUSIONS</a:t>
            </a:r>
            <a:endParaRPr dirty="0"/>
          </a:p>
        </p:txBody>
      </p:sp>
      <p:sp>
        <p:nvSpPr>
          <p:cNvPr id="280" name="Google Shape;280;p32"/>
          <p:cNvSpPr/>
          <p:nvPr/>
        </p:nvSpPr>
        <p:spPr>
          <a:xfrm>
            <a:off x="2669754" y="2568548"/>
            <a:ext cx="3811836" cy="1371818"/>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Tree>
    <p:extLst>
      <p:ext uri="{BB962C8B-B14F-4D97-AF65-F5344CB8AC3E}">
        <p14:creationId xmlns:p14="http://schemas.microsoft.com/office/powerpoint/2010/main" val="322629975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44"/>
          <p:cNvSpPr txBox="1">
            <a:spLocks noGrp="1"/>
          </p:cNvSpPr>
          <p:nvPr>
            <p:ph type="ctrTitle"/>
          </p:nvPr>
        </p:nvSpPr>
        <p:spPr>
          <a:xfrm>
            <a:off x="4148050" y="376498"/>
            <a:ext cx="3867300" cy="2054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CONCLUSIONS</a:t>
            </a:r>
            <a:endParaRPr/>
          </a:p>
        </p:txBody>
      </p:sp>
      <p:sp>
        <p:nvSpPr>
          <p:cNvPr id="833" name="Google Shape;833;p44"/>
          <p:cNvSpPr txBox="1">
            <a:spLocks noGrp="1"/>
          </p:cNvSpPr>
          <p:nvPr>
            <p:ph type="subTitle" idx="1"/>
          </p:nvPr>
        </p:nvSpPr>
        <p:spPr>
          <a:xfrm>
            <a:off x="4350125" y="2363526"/>
            <a:ext cx="3665400" cy="1497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t>You can use any other layout to write your conclusions. Include the limitations of the research  and any future research work in this slide as well. This can span multiple pages, but clearly state your conclusions so that the audience can give you a constructive feedback. </a:t>
            </a:r>
            <a:endParaRPr dirty="0"/>
          </a:p>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76C179-D004-4111-B259-CEA6511FCB7E}"/>
              </a:ext>
            </a:extLst>
          </p:cNvPr>
          <p:cNvGrpSpPr/>
          <p:nvPr/>
        </p:nvGrpSpPr>
        <p:grpSpPr>
          <a:xfrm flipH="1">
            <a:off x="1948146" y="940106"/>
            <a:ext cx="5923403" cy="3764097"/>
            <a:chOff x="1740355" y="1038675"/>
            <a:chExt cx="5155895" cy="3197026"/>
          </a:xfrm>
        </p:grpSpPr>
        <p:sp>
          <p:nvSpPr>
            <p:cNvPr id="8" name="Google Shape;151;p28">
              <a:extLst>
                <a:ext uri="{FF2B5EF4-FFF2-40B4-BE49-F238E27FC236}">
                  <a16:creationId xmlns:a16="http://schemas.microsoft.com/office/drawing/2014/main" id="{1D399FDE-DB88-4368-B3FF-0E47BBD16CE1}"/>
                </a:ext>
              </a:extLst>
            </p:cNvPr>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9" name="Google Shape;152;p28">
              <a:extLst>
                <a:ext uri="{FF2B5EF4-FFF2-40B4-BE49-F238E27FC236}">
                  <a16:creationId xmlns:a16="http://schemas.microsoft.com/office/drawing/2014/main" id="{EEFB2042-8406-4819-867D-FDB1DFCC6BDB}"/>
                </a:ext>
              </a:extLst>
            </p:cNvPr>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cxnSp>
          <p:nvCxnSpPr>
            <p:cNvPr id="10" name="Google Shape;153;p28">
              <a:extLst>
                <a:ext uri="{FF2B5EF4-FFF2-40B4-BE49-F238E27FC236}">
                  <a16:creationId xmlns:a16="http://schemas.microsoft.com/office/drawing/2014/main" id="{97D34B75-0DEC-45C4-9B6D-0C5E8CA776D7}"/>
                </a:ext>
              </a:extLst>
            </p:cNvPr>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03" name="Google Shape;303;p34"/>
          <p:cNvSpPr txBox="1">
            <a:spLocks noGrp="1"/>
          </p:cNvSpPr>
          <p:nvPr>
            <p:ph type="body" idx="1"/>
          </p:nvPr>
        </p:nvSpPr>
        <p:spPr>
          <a:xfrm>
            <a:off x="629171" y="1605774"/>
            <a:ext cx="7211165" cy="1476000"/>
          </a:xfrm>
          <a:prstGeom prst="rect">
            <a:avLst/>
          </a:prstGeom>
        </p:spPr>
        <p:txBody>
          <a:bodyPr spcFirstLastPara="1" wrap="square" lIns="91425" tIns="91425" rIns="91425" bIns="91425" anchor="t" anchorCtr="0">
            <a:noAutofit/>
          </a:bodyPr>
          <a:lstStyle/>
          <a:p>
            <a:pPr marL="457200" lvl="0" indent="-304800" algn="l" rtl="0">
              <a:spcBef>
                <a:spcPts val="1200"/>
              </a:spcBef>
              <a:spcAft>
                <a:spcPts val="0"/>
              </a:spcAft>
              <a:buSzPts val="1200"/>
              <a:buFont typeface="+mj-lt"/>
              <a:buAutoNum type="arabicPeriod"/>
            </a:pPr>
            <a:r>
              <a:rPr lang="en-US" dirty="0">
                <a:solidFill>
                  <a:schemeClr val="dk1"/>
                </a:solidFill>
                <a:latin typeface="+mn-lt"/>
              </a:rPr>
              <a:t>Hatcher, A., </a:t>
            </a:r>
            <a:r>
              <a:rPr lang="en-US" i="1" dirty="0">
                <a:solidFill>
                  <a:schemeClr val="dk1"/>
                </a:solidFill>
                <a:latin typeface="+mn-lt"/>
              </a:rPr>
              <a:t>Algebraic Topology</a:t>
            </a:r>
            <a:r>
              <a:rPr lang="en-US" dirty="0">
                <a:solidFill>
                  <a:schemeClr val="dk1"/>
                </a:solidFill>
                <a:latin typeface="+mn-lt"/>
              </a:rPr>
              <a:t>, 1</a:t>
            </a:r>
            <a:r>
              <a:rPr lang="en-US" baseline="30000" dirty="0">
                <a:solidFill>
                  <a:schemeClr val="dk1"/>
                </a:solidFill>
                <a:latin typeface="+mn-lt"/>
              </a:rPr>
              <a:t>st</a:t>
            </a:r>
            <a:r>
              <a:rPr lang="en-US" dirty="0">
                <a:solidFill>
                  <a:schemeClr val="dk1"/>
                </a:solidFill>
                <a:latin typeface="+mn-lt"/>
              </a:rPr>
              <a:t> Edition (2001), Cambridge University Press.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dirty="0">
                <a:solidFill>
                  <a:schemeClr val="dk1"/>
                </a:solidFill>
                <a:latin typeface="+mn-lt"/>
              </a:rPr>
              <a:t>Palais, R. A., </a:t>
            </a:r>
            <a:r>
              <a:rPr lang="en-US" i="1" dirty="0">
                <a:solidFill>
                  <a:schemeClr val="dk1"/>
                </a:solidFill>
                <a:latin typeface="+mn-lt"/>
              </a:rPr>
              <a:t>On the Existence of Slices of non-compact Lie Groups</a:t>
            </a:r>
            <a:r>
              <a:rPr lang="en-US" dirty="0">
                <a:solidFill>
                  <a:schemeClr val="dk1"/>
                </a:solidFill>
                <a:latin typeface="+mn-lt"/>
              </a:rPr>
              <a:t>, Annals of Mathematics, March 1961, (pp251-280).</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US" u="sng" dirty="0">
                <a:solidFill>
                  <a:schemeClr val="dk1"/>
                </a:solidFill>
                <a:latin typeface="+mn-lt"/>
              </a:rPr>
              <a:t>https://www.sciencedirect.com/topics/mathematics/projective-space</a:t>
            </a:r>
            <a:endParaRPr u="sng"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457200" lvl="0" indent="-304800" algn="l" rtl="0">
              <a:spcBef>
                <a:spcPts val="1200"/>
              </a:spcBef>
              <a:spcAft>
                <a:spcPts val="0"/>
              </a:spcAft>
              <a:buSzPts val="1200"/>
              <a:buFont typeface="+mj-lt"/>
              <a:buAutoNum type="arabicPeriod"/>
            </a:pPr>
            <a:r>
              <a:rPr lang="en" dirty="0">
                <a:solidFill>
                  <a:schemeClr val="dk1"/>
                </a:solidFill>
                <a:latin typeface="+mn-lt"/>
              </a:rPr>
              <a:t>Here you can list your </a:t>
            </a:r>
            <a:r>
              <a:rPr lang="en-US" dirty="0">
                <a:solidFill>
                  <a:schemeClr val="dk1"/>
                </a:solidFill>
                <a:latin typeface="+mn-lt"/>
              </a:rPr>
              <a:t>major </a:t>
            </a:r>
            <a:r>
              <a:rPr lang="en" dirty="0">
                <a:solidFill>
                  <a:schemeClr val="dk1"/>
                </a:solidFill>
                <a:latin typeface="+mn-lt"/>
              </a:rPr>
              <a:t>reference websites or publications.</a:t>
            </a:r>
            <a:endParaRPr dirty="0">
              <a:solidFill>
                <a:schemeClr val="dk1"/>
              </a:solidFill>
              <a:latin typeface="+mn-lt"/>
            </a:endParaRPr>
          </a:p>
          <a:p>
            <a:pPr marL="0" lvl="0" indent="0" algn="l" rtl="0">
              <a:spcBef>
                <a:spcPts val="1600"/>
              </a:spcBef>
              <a:spcAft>
                <a:spcPts val="1600"/>
              </a:spcAft>
              <a:buNone/>
            </a:pPr>
            <a:endParaRPr dirty="0">
              <a:solidFill>
                <a:schemeClr val="dk1"/>
              </a:solidFill>
            </a:endParaRPr>
          </a:p>
        </p:txBody>
      </p:sp>
      <p:sp>
        <p:nvSpPr>
          <p:cNvPr id="304" name="Google Shape;304;p34"/>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REFERENCES</a:t>
            </a:r>
            <a:endParaRPr dirty="0">
              <a:solidFill>
                <a:schemeClr val="dk1"/>
              </a:solidFill>
            </a:endParaRPr>
          </a:p>
        </p:txBody>
      </p:sp>
      <p:cxnSp>
        <p:nvCxnSpPr>
          <p:cNvPr id="306" name="Google Shape;306;p34"/>
          <p:cNvCxnSpPr/>
          <p:nvPr/>
        </p:nvCxnSpPr>
        <p:spPr>
          <a:xfrm>
            <a:off x="858741" y="1226752"/>
            <a:ext cx="4168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 OF THIS TEMPLATE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dk1"/>
                </a:solidFill>
                <a:latin typeface="+mn-lt"/>
              </a:rPr>
              <a:t>Here’s what you’ll find in this </a:t>
            </a:r>
            <a:r>
              <a:rPr lang="en-US" sz="1100" dirty="0">
                <a:solidFill>
                  <a:schemeClr val="dk1"/>
                </a:solidFill>
                <a:latin typeface="+mn-lt"/>
              </a:rPr>
              <a:t>template:</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 sz="1100" dirty="0">
                <a:solidFill>
                  <a:schemeClr val="dk1"/>
                </a:solidFill>
                <a:latin typeface="+mn-lt"/>
              </a:rPr>
              <a:t>A slide </a:t>
            </a:r>
            <a:r>
              <a:rPr lang="en-US" sz="1100" dirty="0">
                <a:solidFill>
                  <a:schemeClr val="dk1"/>
                </a:solidFill>
                <a:latin typeface="+mn-lt"/>
              </a:rPr>
              <a:t>structure that can be used as a template for RESCON 2020 oral presentation slides.</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This is best viewed using MS PowerPoint 2017 or above.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You do not need to use/edit this template; it is intended to be used only as a guideline.</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If you have made your presentation in LaTeX beamer, no worries, beamer is good! </a:t>
            </a:r>
            <a:endParaRPr sz="1100" dirty="0">
              <a:solidFill>
                <a:schemeClr val="dk1"/>
              </a:solidFill>
              <a:latin typeface="+mn-lt"/>
            </a:endParaRP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Only common fonts have been used (Arial and </a:t>
            </a:r>
            <a:r>
              <a:rPr lang="en-US" sz="1100" dirty="0" err="1">
                <a:solidFill>
                  <a:schemeClr val="dk1"/>
                </a:solidFill>
                <a:latin typeface="+mn-lt"/>
              </a:rPr>
              <a:t>Raleway</a:t>
            </a:r>
            <a:r>
              <a:rPr lang="en-US" sz="1100" dirty="0">
                <a:solidFill>
                  <a:schemeClr val="dk1"/>
                </a:solidFill>
                <a:latin typeface="+mn-lt"/>
              </a:rPr>
              <a:t>), if you do not have them, you can download them from google fonts, or use any font of your liking.</a:t>
            </a: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Some more layouts for different requirements, such as</a:t>
            </a:r>
          </a:p>
          <a:p>
            <a:pPr lvl="1" indent="-298450">
              <a:spcBef>
                <a:spcPts val="0"/>
              </a:spcBef>
              <a:buClr>
                <a:schemeClr val="dk1"/>
              </a:buClr>
              <a:buSzPts val="1100"/>
            </a:pPr>
            <a:r>
              <a:rPr lang="en-US" sz="1100" dirty="0">
                <a:solidFill>
                  <a:schemeClr val="dk1"/>
                </a:solidFill>
                <a:latin typeface="+mn-lt"/>
              </a:rPr>
              <a:t>Section headers</a:t>
            </a:r>
          </a:p>
          <a:p>
            <a:pPr lvl="1" indent="-298450">
              <a:spcBef>
                <a:spcPts val="0"/>
              </a:spcBef>
              <a:buClr>
                <a:schemeClr val="dk1"/>
              </a:buClr>
              <a:buSzPts val="1100"/>
            </a:pPr>
            <a:r>
              <a:rPr lang="en-US" sz="1100" dirty="0">
                <a:solidFill>
                  <a:schemeClr val="dk1"/>
                </a:solidFill>
                <a:latin typeface="+mn-lt"/>
              </a:rPr>
              <a:t>Graphic and text/list</a:t>
            </a:r>
          </a:p>
          <a:p>
            <a:pPr lvl="1" indent="-298450">
              <a:spcBef>
                <a:spcPts val="0"/>
              </a:spcBef>
              <a:buClr>
                <a:schemeClr val="dk1"/>
              </a:buClr>
              <a:buSzPts val="1100"/>
            </a:pPr>
            <a:r>
              <a:rPr lang="en-US" sz="1100" dirty="0">
                <a:solidFill>
                  <a:schemeClr val="dk1"/>
                </a:solidFill>
                <a:latin typeface="+mn-lt"/>
              </a:rPr>
              <a:t>Summary slide</a:t>
            </a:r>
          </a:p>
          <a:p>
            <a:pPr lvl="1" indent="-298450">
              <a:spcBef>
                <a:spcPts val="0"/>
              </a:spcBef>
              <a:buClr>
                <a:schemeClr val="dk1"/>
              </a:buClr>
              <a:buSzPts val="1100"/>
            </a:pPr>
            <a:r>
              <a:rPr lang="en-US" sz="1100" dirty="0">
                <a:solidFill>
                  <a:schemeClr val="dk1"/>
                </a:solidFill>
                <a:latin typeface="+mn-lt"/>
              </a:rPr>
              <a:t>Comparison tables</a:t>
            </a:r>
          </a:p>
          <a:p>
            <a:pPr lvl="1" indent="-298450">
              <a:spcBef>
                <a:spcPts val="0"/>
              </a:spcBef>
              <a:buClr>
                <a:schemeClr val="dk1"/>
              </a:buClr>
              <a:buSzPts val="1100"/>
            </a:pPr>
            <a:r>
              <a:rPr lang="en-US" sz="1100" dirty="0">
                <a:solidFill>
                  <a:schemeClr val="dk1"/>
                </a:solidFill>
                <a:latin typeface="+mn-lt"/>
              </a:rPr>
              <a:t>List with block columns</a:t>
            </a:r>
          </a:p>
          <a:p>
            <a:pPr lvl="1" indent="-298450">
              <a:spcBef>
                <a:spcPts val="0"/>
              </a:spcBef>
              <a:buClr>
                <a:schemeClr val="dk1"/>
              </a:buClr>
              <a:buSzPts val="1100"/>
            </a:pPr>
            <a:r>
              <a:rPr lang="en-US" sz="1100" dirty="0">
                <a:solidFill>
                  <a:schemeClr val="dk1"/>
                </a:solidFill>
                <a:latin typeface="+mn-lt"/>
              </a:rPr>
              <a:t>Icon </a:t>
            </a:r>
            <a:r>
              <a:rPr lang="en-US" sz="1100" dirty="0" err="1">
                <a:solidFill>
                  <a:schemeClr val="dk1"/>
                </a:solidFill>
                <a:latin typeface="+mn-lt"/>
              </a:rPr>
              <a:t>slids</a:t>
            </a:r>
            <a:endParaRPr lang="en-US" sz="1100" dirty="0">
              <a:solidFill>
                <a:schemeClr val="dk1"/>
              </a:solidFill>
              <a:latin typeface="+mn-lt"/>
            </a:endParaRPr>
          </a:p>
          <a:p>
            <a:pPr lvl="1" indent="-298450">
              <a:spcBef>
                <a:spcPts val="0"/>
              </a:spcBef>
              <a:buClr>
                <a:schemeClr val="dk1"/>
              </a:buClr>
              <a:buSzPts val="1100"/>
            </a:pPr>
            <a:endParaRPr lang="en-US" sz="1100" dirty="0">
              <a:solidFill>
                <a:schemeClr val="dk1"/>
              </a:solidFill>
              <a:latin typeface="+mn-lt"/>
            </a:endParaRPr>
          </a:p>
          <a:p>
            <a:pPr lvl="1" indent="-298450">
              <a:spcBef>
                <a:spcPts val="0"/>
              </a:spcBef>
              <a:buClr>
                <a:schemeClr val="dk1"/>
              </a:buClr>
              <a:buSzPts val="1100"/>
            </a:pPr>
            <a:endParaRPr sz="1100" dirty="0">
              <a:solidFill>
                <a:schemeClr val="dk1"/>
              </a:solidFill>
              <a:latin typeface="+mn-lt"/>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0"/>
              </a:spcAft>
              <a:buNone/>
            </a:pPr>
            <a:endParaRPr sz="1100" dirty="0">
              <a:solidFill>
                <a:schemeClr val="dk1"/>
              </a:solidFill>
            </a:endParaRPr>
          </a:p>
          <a:p>
            <a:pPr marL="0" lvl="0" indent="0" algn="l" rtl="0">
              <a:spcBef>
                <a:spcPts val="1600"/>
              </a:spcBef>
              <a:spcAft>
                <a:spcPts val="1600"/>
              </a:spcAft>
              <a:buNone/>
            </a:pPr>
            <a:endParaRPr sz="1100" dirty="0">
              <a:solidFill>
                <a:schemeClr val="dk1"/>
              </a:solidFill>
            </a:endParaRPr>
          </a:p>
        </p:txBody>
      </p:sp>
      <p:sp>
        <p:nvSpPr>
          <p:cNvPr id="123" name="Google Shape;123;p26"/>
          <p:cNvSpPr txBox="1"/>
          <p:nvPr/>
        </p:nvSpPr>
        <p:spPr>
          <a:xfrm>
            <a:off x="2001150" y="4546197"/>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879;p46">
            <a:extLst>
              <a:ext uri="{FF2B5EF4-FFF2-40B4-BE49-F238E27FC236}">
                <a16:creationId xmlns:a16="http://schemas.microsoft.com/office/drawing/2014/main" id="{782DACE0-1FD9-4B8A-8392-B943BF8126FD}"/>
              </a:ext>
            </a:extLst>
          </p:cNvPr>
          <p:cNvSpPr txBox="1">
            <a:spLocks/>
          </p:cNvSpPr>
          <p:nvPr/>
        </p:nvSpPr>
        <p:spPr>
          <a:xfrm>
            <a:off x="4405590" y="2205762"/>
            <a:ext cx="2588400" cy="1307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chemeClr val="dk1"/>
              </a:buClr>
              <a:buSzPts val="1100"/>
            </a:pPr>
            <a:r>
              <a:rPr lang="en-US" sz="1200" dirty="0"/>
              <a:t>Any questions?</a:t>
            </a:r>
          </a:p>
          <a:p>
            <a:pPr>
              <a:buClr>
                <a:schemeClr val="dk1"/>
              </a:buClr>
              <a:buSzPts val="1100"/>
            </a:pPr>
            <a:endParaRPr lang="en-US" sz="1200" dirty="0"/>
          </a:p>
          <a:p>
            <a:pPr>
              <a:buClr>
                <a:schemeClr val="dk1"/>
              </a:buClr>
              <a:buSzPts val="1100"/>
            </a:pPr>
            <a:r>
              <a:rPr lang="en-US" sz="1200" dirty="0"/>
              <a:t>youremail@gmail.com </a:t>
            </a:r>
          </a:p>
          <a:p>
            <a:pPr>
              <a:buClr>
                <a:schemeClr val="dk1"/>
              </a:buClr>
              <a:buSzPts val="1100"/>
            </a:pPr>
            <a:r>
              <a:rPr lang="en-US" sz="1200" dirty="0"/>
              <a:t>+94  71 274 1791 </a:t>
            </a:r>
          </a:p>
          <a:p>
            <a:r>
              <a:rPr lang="en-US" sz="1200" dirty="0"/>
              <a:t>yourwebsite.com</a:t>
            </a:r>
          </a:p>
        </p:txBody>
      </p:sp>
      <p:sp>
        <p:nvSpPr>
          <p:cNvPr id="4" name="Google Shape;880;p46">
            <a:extLst>
              <a:ext uri="{FF2B5EF4-FFF2-40B4-BE49-F238E27FC236}">
                <a16:creationId xmlns:a16="http://schemas.microsoft.com/office/drawing/2014/main" id="{EA416C0F-8D29-46F6-BA65-1CB0132D7512}"/>
              </a:ext>
            </a:extLst>
          </p:cNvPr>
          <p:cNvSpPr txBox="1">
            <a:spLocks/>
          </p:cNvSpPr>
          <p:nvPr/>
        </p:nvSpPr>
        <p:spPr>
          <a:xfrm>
            <a:off x="2162190" y="177213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pPr algn="r"/>
            <a:r>
              <a:rPr lang="en-US" dirty="0"/>
              <a:t>THANK YOU</a:t>
            </a:r>
          </a:p>
        </p:txBody>
      </p:sp>
      <p:sp>
        <p:nvSpPr>
          <p:cNvPr id="5" name="Google Shape;881;p46">
            <a:extLst>
              <a:ext uri="{FF2B5EF4-FFF2-40B4-BE49-F238E27FC236}">
                <a16:creationId xmlns:a16="http://schemas.microsoft.com/office/drawing/2014/main" id="{3BC1D328-4699-4BD9-A5C5-61CB14DDEB1C}"/>
              </a:ext>
            </a:extLst>
          </p:cNvPr>
          <p:cNvSpPr/>
          <p:nvPr/>
        </p:nvSpPr>
        <p:spPr>
          <a:xfrm>
            <a:off x="4484981" y="3456582"/>
            <a:ext cx="237753" cy="23798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882;p46">
            <a:extLst>
              <a:ext uri="{FF2B5EF4-FFF2-40B4-BE49-F238E27FC236}">
                <a16:creationId xmlns:a16="http://schemas.microsoft.com/office/drawing/2014/main" id="{22364B7D-13D7-4C85-BE9D-0658028FD473}"/>
              </a:ext>
            </a:extLst>
          </p:cNvPr>
          <p:cNvGrpSpPr/>
          <p:nvPr/>
        </p:nvGrpSpPr>
        <p:grpSpPr>
          <a:xfrm>
            <a:off x="4793578" y="3456771"/>
            <a:ext cx="238017" cy="237754"/>
            <a:chOff x="3303268" y="3817349"/>
            <a:chExt cx="346056" cy="345674"/>
          </a:xfrm>
        </p:grpSpPr>
        <p:sp>
          <p:nvSpPr>
            <p:cNvPr id="7" name="Google Shape;883;p46">
              <a:extLst>
                <a:ext uri="{FF2B5EF4-FFF2-40B4-BE49-F238E27FC236}">
                  <a16:creationId xmlns:a16="http://schemas.microsoft.com/office/drawing/2014/main" id="{5046215C-59F7-42DE-8C51-9A213B9D51DA}"/>
                </a:ext>
              </a:extLst>
            </p:cNvPr>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4;p46">
              <a:extLst>
                <a:ext uri="{FF2B5EF4-FFF2-40B4-BE49-F238E27FC236}">
                  <a16:creationId xmlns:a16="http://schemas.microsoft.com/office/drawing/2014/main" id="{78560F49-9F0B-4AAF-8329-8FDA3A3C0695}"/>
                </a:ext>
              </a:extLst>
            </p:cNvPr>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5;p46">
              <a:extLst>
                <a:ext uri="{FF2B5EF4-FFF2-40B4-BE49-F238E27FC236}">
                  <a16:creationId xmlns:a16="http://schemas.microsoft.com/office/drawing/2014/main" id="{89A2A8D4-C74B-4700-B1F0-D5B92C435382}"/>
                </a:ext>
              </a:extLst>
            </p:cNvPr>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6;p46">
              <a:extLst>
                <a:ext uri="{FF2B5EF4-FFF2-40B4-BE49-F238E27FC236}">
                  <a16:creationId xmlns:a16="http://schemas.microsoft.com/office/drawing/2014/main" id="{98D8449C-5885-4814-8878-0429CDDB702C}"/>
                </a:ext>
              </a:extLst>
            </p:cNvPr>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887;p46">
            <a:extLst>
              <a:ext uri="{FF2B5EF4-FFF2-40B4-BE49-F238E27FC236}">
                <a16:creationId xmlns:a16="http://schemas.microsoft.com/office/drawing/2014/main" id="{21E196E2-FF4C-4404-9148-6397E98289EE}"/>
              </a:ext>
            </a:extLst>
          </p:cNvPr>
          <p:cNvGrpSpPr/>
          <p:nvPr/>
        </p:nvGrpSpPr>
        <p:grpSpPr>
          <a:xfrm>
            <a:off x="5102462" y="3456771"/>
            <a:ext cx="238017" cy="237754"/>
            <a:chOff x="3752358" y="3817349"/>
            <a:chExt cx="346056" cy="345674"/>
          </a:xfrm>
        </p:grpSpPr>
        <p:sp>
          <p:nvSpPr>
            <p:cNvPr id="12" name="Google Shape;888;p46">
              <a:extLst>
                <a:ext uri="{FF2B5EF4-FFF2-40B4-BE49-F238E27FC236}">
                  <a16:creationId xmlns:a16="http://schemas.microsoft.com/office/drawing/2014/main" id="{402F9795-46B3-4725-A3C3-E0EFBF43C640}"/>
                </a:ext>
              </a:extLst>
            </p:cNvPr>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p46">
              <a:extLst>
                <a:ext uri="{FF2B5EF4-FFF2-40B4-BE49-F238E27FC236}">
                  <a16:creationId xmlns:a16="http://schemas.microsoft.com/office/drawing/2014/main" id="{0CB2FD30-3C99-49A9-B626-04B3CE375FE9}"/>
                </a:ext>
              </a:extLst>
            </p:cNvPr>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p46">
              <a:extLst>
                <a:ext uri="{FF2B5EF4-FFF2-40B4-BE49-F238E27FC236}">
                  <a16:creationId xmlns:a16="http://schemas.microsoft.com/office/drawing/2014/main" id="{A99AA6E4-2A24-468F-8E96-0CA723E808F8}"/>
                </a:ext>
              </a:extLst>
            </p:cNvPr>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1;p46">
              <a:extLst>
                <a:ext uri="{FF2B5EF4-FFF2-40B4-BE49-F238E27FC236}">
                  <a16:creationId xmlns:a16="http://schemas.microsoft.com/office/drawing/2014/main" id="{EA7A268E-D7E7-4CEA-B2ED-A75E63D32DAE}"/>
                </a:ext>
              </a:extLst>
            </p:cNvPr>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892;p46">
            <a:extLst>
              <a:ext uri="{FF2B5EF4-FFF2-40B4-BE49-F238E27FC236}">
                <a16:creationId xmlns:a16="http://schemas.microsoft.com/office/drawing/2014/main" id="{B04371A2-4F71-469B-9985-3C907A91FE05}"/>
              </a:ext>
            </a:extLst>
          </p:cNvPr>
          <p:cNvSpPr/>
          <p:nvPr/>
        </p:nvSpPr>
        <p:spPr>
          <a:xfrm>
            <a:off x="3724825" y="2451050"/>
            <a:ext cx="570950" cy="509884"/>
          </a:xfrm>
          <a:custGeom>
            <a:avLst/>
            <a:gdLst/>
            <a:ahLst/>
            <a:cxnLst/>
            <a:rect l="l" t="t" r="r" b="b"/>
            <a:pathLst>
              <a:path w="65010" h="18356" extrusionOk="0">
                <a:moveTo>
                  <a:pt x="0" y="0"/>
                </a:moveTo>
                <a:lnTo>
                  <a:pt x="0" y="18356"/>
                </a:lnTo>
                <a:lnTo>
                  <a:pt x="65010" y="18356"/>
                </a:lnTo>
              </a:path>
            </a:pathLst>
          </a:custGeom>
          <a:noFill/>
          <a:ln w="9525" cap="flat" cmpd="sng">
            <a:solidFill>
              <a:schemeClr val="dk1"/>
            </a:solidFill>
            <a:prstDash val="solid"/>
            <a:round/>
            <a:headEnd type="none" w="med" len="med"/>
            <a:tailEnd type="none" w="med" len="med"/>
          </a:ln>
        </p:spPr>
      </p:sp>
    </p:spTree>
    <p:extLst>
      <p:ext uri="{BB962C8B-B14F-4D97-AF65-F5344CB8AC3E}">
        <p14:creationId xmlns:p14="http://schemas.microsoft.com/office/powerpoint/2010/main" val="34156599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880;p46">
            <a:extLst>
              <a:ext uri="{FF2B5EF4-FFF2-40B4-BE49-F238E27FC236}">
                <a16:creationId xmlns:a16="http://schemas.microsoft.com/office/drawing/2014/main" id="{813D7443-8F48-47E4-929F-0CE23EFC75D2}"/>
              </a:ext>
            </a:extLst>
          </p:cNvPr>
          <p:cNvSpPr txBox="1">
            <a:spLocks/>
          </p:cNvSpPr>
          <p:nvPr/>
        </p:nvSpPr>
        <p:spPr>
          <a:xfrm>
            <a:off x="3562650" y="2410503"/>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dirty="0"/>
              <a:t>END OF SLIDE SHOW</a:t>
            </a:r>
          </a:p>
        </p:txBody>
      </p:sp>
      <p:sp>
        <p:nvSpPr>
          <p:cNvPr id="6" name="Google Shape;880;p46">
            <a:extLst>
              <a:ext uri="{FF2B5EF4-FFF2-40B4-BE49-F238E27FC236}">
                <a16:creationId xmlns:a16="http://schemas.microsoft.com/office/drawing/2014/main" id="{C96B9364-ED05-4F10-91B2-46D2BA2C35A2}"/>
              </a:ext>
            </a:extLst>
          </p:cNvPr>
          <p:cNvSpPr txBox="1">
            <a:spLocks/>
          </p:cNvSpPr>
          <p:nvPr/>
        </p:nvSpPr>
        <p:spPr>
          <a:xfrm>
            <a:off x="3562650" y="3069681"/>
            <a:ext cx="2018700" cy="719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Raleway"/>
              <a:buNone/>
              <a:defRPr sz="2400" b="1" i="0" u="none" strike="noStrike" cap="none">
                <a:solidFill>
                  <a:schemeClr val="dk1"/>
                </a:solidFill>
                <a:latin typeface="Raleway"/>
                <a:ea typeface="Raleway"/>
                <a:cs typeface="Raleway"/>
                <a:sym typeface="Raleway"/>
              </a:defRPr>
            </a:lvl1pPr>
            <a:lvl2pPr marR="0" lvl="1"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2pPr>
            <a:lvl3pPr marR="0" lvl="2"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3pPr>
            <a:lvl4pPr marR="0" lvl="3"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4pPr>
            <a:lvl5pPr marR="0" lvl="4"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5pPr>
            <a:lvl6pPr marR="0" lvl="5"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6pPr>
            <a:lvl7pPr marR="0" lvl="6"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7pPr>
            <a:lvl8pPr marR="0" lvl="7"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8pPr>
            <a:lvl9pPr marR="0" lvl="8" algn="ctr" rtl="0">
              <a:lnSpc>
                <a:spcPct val="100000"/>
              </a:lnSpc>
              <a:spcBef>
                <a:spcPts val="0"/>
              </a:spcBef>
              <a:spcAft>
                <a:spcPts val="0"/>
              </a:spcAft>
              <a:buClr>
                <a:schemeClr val="dk1"/>
              </a:buClr>
              <a:buSzPts val="1800"/>
              <a:buFont typeface="Squada One"/>
              <a:buNone/>
              <a:defRPr sz="1800" b="0" i="0" u="none" strike="noStrike" cap="none">
                <a:solidFill>
                  <a:schemeClr val="dk1"/>
                </a:solidFill>
                <a:latin typeface="Squada One"/>
                <a:ea typeface="Squada One"/>
                <a:cs typeface="Squada One"/>
                <a:sym typeface="Squada One"/>
              </a:defRPr>
            </a:lvl9pPr>
          </a:lstStyle>
          <a:p>
            <a:r>
              <a:rPr lang="en-US" sz="1100" b="0" dirty="0">
                <a:latin typeface="+mn-lt"/>
              </a:rPr>
              <a:t>Total Number of Slides = 15 (Excluding Section Headers and Title Slide)</a:t>
            </a:r>
          </a:p>
        </p:txBody>
      </p:sp>
    </p:spTree>
    <p:extLst>
      <p:ext uri="{BB962C8B-B14F-4D97-AF65-F5344CB8AC3E}">
        <p14:creationId xmlns:p14="http://schemas.microsoft.com/office/powerpoint/2010/main" val="31947129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36"/>
        <p:cNvGrpSpPr/>
        <p:nvPr/>
      </p:nvGrpSpPr>
      <p:grpSpPr>
        <a:xfrm>
          <a:off x="0" y="0"/>
          <a:ext cx="0" cy="0"/>
          <a:chOff x="0" y="0"/>
          <a:chExt cx="0" cy="0"/>
        </a:xfrm>
      </p:grpSpPr>
      <p:sp>
        <p:nvSpPr>
          <p:cNvPr id="337" name="Google Shape;337;p36"/>
          <p:cNvSpPr txBox="1">
            <a:spLocks noGrp="1"/>
          </p:cNvSpPr>
          <p:nvPr>
            <p:ph type="ctrTitle"/>
          </p:nvPr>
        </p:nvSpPr>
        <p:spPr>
          <a:xfrm>
            <a:off x="3059434" y="2772045"/>
            <a:ext cx="4023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t>THIS IS ANOTHER TYPE OF SECTION BREAK</a:t>
            </a:r>
            <a:endParaRPr dirty="0"/>
          </a:p>
        </p:txBody>
      </p:sp>
      <p:sp>
        <p:nvSpPr>
          <p:cNvPr id="339" name="Google Shape;339;p36"/>
          <p:cNvSpPr txBox="1">
            <a:spLocks noGrp="1"/>
          </p:cNvSpPr>
          <p:nvPr>
            <p:ph type="title" idx="2"/>
          </p:nvPr>
        </p:nvSpPr>
        <p:spPr>
          <a:xfrm>
            <a:off x="5329234" y="185271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340" name="Google Shape;340;p36"/>
          <p:cNvSpPr/>
          <p:nvPr/>
        </p:nvSpPr>
        <p:spPr>
          <a:xfrm flipH="1">
            <a:off x="6725676" y="1176750"/>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341" name="Google Shape;341;p36"/>
          <p:cNvSpPr/>
          <p:nvPr/>
        </p:nvSpPr>
        <p:spPr>
          <a:xfrm rot="10800000">
            <a:off x="6725676" y="3464823"/>
            <a:ext cx="2875524" cy="501915"/>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68"/>
        <p:cNvGrpSpPr/>
        <p:nvPr/>
      </p:nvGrpSpPr>
      <p:grpSpPr>
        <a:xfrm>
          <a:off x="0" y="0"/>
          <a:ext cx="0" cy="0"/>
          <a:chOff x="0" y="0"/>
          <a:chExt cx="0" cy="0"/>
        </a:xfrm>
      </p:grpSpPr>
      <p:sp>
        <p:nvSpPr>
          <p:cNvPr id="1869" name="Google Shape;1869;p5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70" name="Google Shape;1870;p5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871" name="Google Shape;1871;p5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https://fonts.google.com/specimen/Raleway</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Muli</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https://fonts.google.com/specimen/Muli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872" name="Google Shape;1872;p52"/>
          <p:cNvGrpSpPr/>
          <p:nvPr/>
        </p:nvGrpSpPr>
        <p:grpSpPr>
          <a:xfrm>
            <a:off x="2583563" y="3498875"/>
            <a:ext cx="3976875" cy="754200"/>
            <a:chOff x="2052655" y="3498875"/>
            <a:chExt cx="3976875" cy="754200"/>
          </a:xfrm>
        </p:grpSpPr>
        <p:sp>
          <p:nvSpPr>
            <p:cNvPr id="1873" name="Google Shape;1873;p52"/>
            <p:cNvSpPr/>
            <p:nvPr/>
          </p:nvSpPr>
          <p:spPr>
            <a:xfrm>
              <a:off x="3114480" y="3498875"/>
              <a:ext cx="791400" cy="754200"/>
            </a:xfrm>
            <a:prstGeom prst="roundRect">
              <a:avLst>
                <a:gd name="adj" fmla="val 16667"/>
              </a:avLst>
            </a:prstGeom>
            <a:solidFill>
              <a:srgbClr val="B4252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2"/>
            <p:cNvSpPr/>
            <p:nvPr/>
          </p:nvSpPr>
          <p:spPr>
            <a:xfrm>
              <a:off x="4176300" y="3498875"/>
              <a:ext cx="791400" cy="754200"/>
            </a:xfrm>
            <a:prstGeom prst="roundRect">
              <a:avLst>
                <a:gd name="adj" fmla="val 16667"/>
              </a:avLst>
            </a:prstGeom>
            <a:solidFill>
              <a:srgbClr val="80090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2"/>
            <p:cNvSpPr/>
            <p:nvPr/>
          </p:nvSpPr>
          <p:spPr>
            <a:xfrm>
              <a:off x="5238120" y="3498875"/>
              <a:ext cx="791400" cy="754200"/>
            </a:xfrm>
            <a:prstGeom prst="roundRect">
              <a:avLst>
                <a:gd name="adj" fmla="val 16667"/>
              </a:avLst>
            </a:prstGeom>
            <a:solidFill>
              <a:srgbClr val="4F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2"/>
            <p:cNvSpPr/>
            <p:nvPr/>
          </p:nvSpPr>
          <p:spPr>
            <a:xfrm>
              <a:off x="2052655" y="3498875"/>
              <a:ext cx="791400" cy="754200"/>
            </a:xfrm>
            <a:prstGeom prst="roundRect">
              <a:avLst>
                <a:gd name="adj" fmla="val 16667"/>
              </a:avLst>
            </a:prstGeom>
            <a:solidFill>
              <a:srgbClr val="D2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2"/>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#b42526</a:t>
              </a:r>
              <a:endParaRPr sz="1000">
                <a:solidFill>
                  <a:srgbClr val="FFFFFF"/>
                </a:solidFill>
              </a:endParaRPr>
            </a:p>
          </p:txBody>
        </p:sp>
        <p:sp>
          <p:nvSpPr>
            <p:cNvPr id="1878" name="Google Shape;1878;p52"/>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#800909</a:t>
              </a:r>
              <a:endParaRPr sz="1000">
                <a:solidFill>
                  <a:srgbClr val="FFFFFF"/>
                </a:solidFill>
              </a:endParaRPr>
            </a:p>
          </p:txBody>
        </p:sp>
        <p:sp>
          <p:nvSpPr>
            <p:cNvPr id="1879" name="Google Shape;1879;p5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#4f0000</a:t>
              </a:r>
              <a:endParaRPr sz="1000">
                <a:solidFill>
                  <a:srgbClr val="FFFFFF"/>
                </a:solidFill>
              </a:endParaRPr>
            </a:p>
          </p:txBody>
        </p:sp>
        <p:sp>
          <p:nvSpPr>
            <p:cNvPr id="1880" name="Google Shape;1880;p5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#d24141</a:t>
              </a:r>
              <a:endParaRPr sz="1000">
                <a:solidFill>
                  <a:srgbClr val="FFFFFF"/>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84"/>
        <p:cNvGrpSpPr/>
        <p:nvPr/>
      </p:nvGrpSpPr>
      <p:grpSpPr>
        <a:xfrm>
          <a:off x="0" y="0"/>
          <a:ext cx="0" cy="0"/>
          <a:chOff x="0" y="0"/>
          <a:chExt cx="0" cy="0"/>
        </a:xfrm>
      </p:grpSpPr>
      <p:sp>
        <p:nvSpPr>
          <p:cNvPr id="1885" name="Google Shape;1885;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86" name="Google Shape;1886;p5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887" name="Google Shape;1887;p53"/>
          <p:cNvGrpSpPr/>
          <p:nvPr/>
        </p:nvGrpSpPr>
        <p:grpSpPr>
          <a:xfrm>
            <a:off x="3241227" y="3813430"/>
            <a:ext cx="509388" cy="508710"/>
            <a:chOff x="3514800" y="5145975"/>
            <a:chExt cx="233525" cy="233225"/>
          </a:xfrm>
        </p:grpSpPr>
        <p:sp>
          <p:nvSpPr>
            <p:cNvPr id="1888" name="Google Shape;1888;p53"/>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3"/>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3"/>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3"/>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3"/>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3"/>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3"/>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3"/>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3"/>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53"/>
          <p:cNvGrpSpPr/>
          <p:nvPr/>
        </p:nvGrpSpPr>
        <p:grpSpPr>
          <a:xfrm>
            <a:off x="3930816" y="2321361"/>
            <a:ext cx="474294" cy="551291"/>
            <a:chOff x="4727025" y="1332775"/>
            <a:chExt cx="59900" cy="69625"/>
          </a:xfrm>
        </p:grpSpPr>
        <p:sp>
          <p:nvSpPr>
            <p:cNvPr id="1902" name="Google Shape;1902;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53"/>
          <p:cNvGrpSpPr/>
          <p:nvPr/>
        </p:nvGrpSpPr>
        <p:grpSpPr>
          <a:xfrm>
            <a:off x="4544472" y="2318491"/>
            <a:ext cx="555653" cy="557031"/>
            <a:chOff x="4820425" y="1329900"/>
            <a:chExt cx="70175" cy="70350"/>
          </a:xfrm>
        </p:grpSpPr>
        <p:sp>
          <p:nvSpPr>
            <p:cNvPr id="1905" name="Google Shape;1905;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53"/>
          <p:cNvGrpSpPr/>
          <p:nvPr/>
        </p:nvGrpSpPr>
        <p:grpSpPr>
          <a:xfrm>
            <a:off x="5236315" y="2330071"/>
            <a:ext cx="582574" cy="533871"/>
            <a:chOff x="4903200" y="1331525"/>
            <a:chExt cx="73575" cy="67425"/>
          </a:xfrm>
        </p:grpSpPr>
        <p:sp>
          <p:nvSpPr>
            <p:cNvPr id="1910" name="Google Shape;1910;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53"/>
          <p:cNvGrpSpPr/>
          <p:nvPr/>
        </p:nvGrpSpPr>
        <p:grpSpPr>
          <a:xfrm>
            <a:off x="3871628" y="3071012"/>
            <a:ext cx="592670" cy="532881"/>
            <a:chOff x="4721625" y="1420750"/>
            <a:chExt cx="74850" cy="67300"/>
          </a:xfrm>
        </p:grpSpPr>
        <p:sp>
          <p:nvSpPr>
            <p:cNvPr id="1913" name="Google Shape;1913;p53"/>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3"/>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3"/>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53"/>
          <p:cNvGrpSpPr/>
          <p:nvPr/>
        </p:nvGrpSpPr>
        <p:grpSpPr>
          <a:xfrm>
            <a:off x="4530318" y="3039736"/>
            <a:ext cx="583960" cy="565345"/>
            <a:chOff x="4815575" y="1416800"/>
            <a:chExt cx="73750" cy="71400"/>
          </a:xfrm>
        </p:grpSpPr>
        <p:sp>
          <p:nvSpPr>
            <p:cNvPr id="1917" name="Google Shape;1917;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53"/>
          <p:cNvGrpSpPr/>
          <p:nvPr/>
        </p:nvGrpSpPr>
        <p:grpSpPr>
          <a:xfrm>
            <a:off x="5230575" y="3056166"/>
            <a:ext cx="589898" cy="504970"/>
            <a:chOff x="4902475" y="1418875"/>
            <a:chExt cx="74500" cy="63775"/>
          </a:xfrm>
        </p:grpSpPr>
        <p:sp>
          <p:nvSpPr>
            <p:cNvPr id="1921" name="Google Shape;1921;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53"/>
          <p:cNvGrpSpPr/>
          <p:nvPr/>
        </p:nvGrpSpPr>
        <p:grpSpPr>
          <a:xfrm>
            <a:off x="4540315" y="3759284"/>
            <a:ext cx="563967" cy="567127"/>
            <a:chOff x="4818100" y="1507675"/>
            <a:chExt cx="71225" cy="71625"/>
          </a:xfrm>
        </p:grpSpPr>
        <p:sp>
          <p:nvSpPr>
            <p:cNvPr id="1924" name="Google Shape;1924;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53"/>
          <p:cNvGrpSpPr/>
          <p:nvPr/>
        </p:nvGrpSpPr>
        <p:grpSpPr>
          <a:xfrm>
            <a:off x="3853812" y="3773537"/>
            <a:ext cx="628301" cy="588505"/>
            <a:chOff x="4721450" y="1509475"/>
            <a:chExt cx="79350" cy="74325"/>
          </a:xfrm>
        </p:grpSpPr>
        <p:sp>
          <p:nvSpPr>
            <p:cNvPr id="1929" name="Google Shape;1929;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53"/>
          <p:cNvGrpSpPr/>
          <p:nvPr/>
        </p:nvGrpSpPr>
        <p:grpSpPr>
          <a:xfrm>
            <a:off x="5264821" y="3757899"/>
            <a:ext cx="557038" cy="562772"/>
            <a:chOff x="4906800" y="1507500"/>
            <a:chExt cx="70350" cy="71075"/>
          </a:xfrm>
        </p:grpSpPr>
        <p:sp>
          <p:nvSpPr>
            <p:cNvPr id="1934" name="Google Shape;1934;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53"/>
          <p:cNvGrpSpPr/>
          <p:nvPr/>
        </p:nvGrpSpPr>
        <p:grpSpPr>
          <a:xfrm>
            <a:off x="1891420" y="3817558"/>
            <a:ext cx="501629" cy="500442"/>
            <a:chOff x="2637425" y="5179000"/>
            <a:chExt cx="196725" cy="196275"/>
          </a:xfrm>
        </p:grpSpPr>
        <p:sp>
          <p:nvSpPr>
            <p:cNvPr id="1940" name="Google Shape;1940;p53"/>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3"/>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3"/>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3"/>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3"/>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3"/>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3"/>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3"/>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3"/>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3"/>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3"/>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3"/>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3"/>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3"/>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3"/>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3"/>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3"/>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3"/>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3"/>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3"/>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3"/>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3"/>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53"/>
          <p:cNvGrpSpPr/>
          <p:nvPr/>
        </p:nvGrpSpPr>
        <p:grpSpPr>
          <a:xfrm>
            <a:off x="2542810" y="3793250"/>
            <a:ext cx="509395" cy="509853"/>
            <a:chOff x="3231350" y="5179700"/>
            <a:chExt cx="194775" cy="194950"/>
          </a:xfrm>
        </p:grpSpPr>
        <p:sp>
          <p:nvSpPr>
            <p:cNvPr id="1963" name="Google Shape;1963;p53"/>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3"/>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3"/>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3"/>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3"/>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3"/>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3"/>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3"/>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3"/>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3"/>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3"/>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3"/>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3"/>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3"/>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3"/>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3"/>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3"/>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3"/>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3"/>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3"/>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3"/>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3"/>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3"/>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3"/>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3"/>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3"/>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3"/>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3"/>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3"/>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3"/>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3"/>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3"/>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3"/>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3"/>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3"/>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3"/>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3"/>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3"/>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3"/>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3"/>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3"/>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3"/>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3"/>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3"/>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3"/>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3"/>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3"/>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3"/>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3"/>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3"/>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3"/>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3"/>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3"/>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3"/>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3"/>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3"/>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3"/>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3"/>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3"/>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53"/>
          <p:cNvGrpSpPr/>
          <p:nvPr/>
        </p:nvGrpSpPr>
        <p:grpSpPr>
          <a:xfrm>
            <a:off x="1221144" y="2343029"/>
            <a:ext cx="508123" cy="507955"/>
            <a:chOff x="1897577" y="2802432"/>
            <a:chExt cx="492176" cy="492014"/>
          </a:xfrm>
        </p:grpSpPr>
        <p:sp>
          <p:nvSpPr>
            <p:cNvPr id="2023" name="Google Shape;2023;p5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3"/>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3"/>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53"/>
          <p:cNvGrpSpPr/>
          <p:nvPr/>
        </p:nvGrpSpPr>
        <p:grpSpPr>
          <a:xfrm>
            <a:off x="1888175" y="3096565"/>
            <a:ext cx="508118" cy="508066"/>
            <a:chOff x="2543222" y="2802319"/>
            <a:chExt cx="492172" cy="492122"/>
          </a:xfrm>
        </p:grpSpPr>
        <p:sp>
          <p:nvSpPr>
            <p:cNvPr id="2036" name="Google Shape;2036;p53"/>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3"/>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3"/>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3"/>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3"/>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3"/>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3"/>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3"/>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3"/>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3"/>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53"/>
          <p:cNvGrpSpPr/>
          <p:nvPr/>
        </p:nvGrpSpPr>
        <p:grpSpPr>
          <a:xfrm>
            <a:off x="3236954" y="2338040"/>
            <a:ext cx="517934" cy="517934"/>
            <a:chOff x="3736598" y="2170606"/>
            <a:chExt cx="404889" cy="404889"/>
          </a:xfrm>
        </p:grpSpPr>
        <p:sp>
          <p:nvSpPr>
            <p:cNvPr id="2047" name="Google Shape;2047;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53"/>
          <p:cNvGrpSpPr/>
          <p:nvPr/>
        </p:nvGrpSpPr>
        <p:grpSpPr>
          <a:xfrm>
            <a:off x="2504015" y="2338137"/>
            <a:ext cx="586986" cy="517740"/>
            <a:chOff x="3161917" y="2170682"/>
            <a:chExt cx="458870" cy="404737"/>
          </a:xfrm>
        </p:grpSpPr>
        <p:sp>
          <p:nvSpPr>
            <p:cNvPr id="2052" name="Google Shape;2052;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53"/>
          <p:cNvGrpSpPr/>
          <p:nvPr/>
        </p:nvGrpSpPr>
        <p:grpSpPr>
          <a:xfrm>
            <a:off x="2527036" y="3103432"/>
            <a:ext cx="540943" cy="517963"/>
            <a:chOff x="3179914" y="2889488"/>
            <a:chExt cx="422876" cy="404911"/>
          </a:xfrm>
        </p:grpSpPr>
        <p:sp>
          <p:nvSpPr>
            <p:cNvPr id="2056" name="Google Shape;2056;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 name="Google Shape;2062;p53"/>
          <p:cNvGrpSpPr/>
          <p:nvPr/>
        </p:nvGrpSpPr>
        <p:grpSpPr>
          <a:xfrm>
            <a:off x="3227830" y="3103348"/>
            <a:ext cx="536180" cy="518047"/>
            <a:chOff x="3729467" y="2889422"/>
            <a:chExt cx="419153" cy="404977"/>
          </a:xfrm>
        </p:grpSpPr>
        <p:sp>
          <p:nvSpPr>
            <p:cNvPr id="2063" name="Google Shape;2063;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53"/>
          <p:cNvGrpSpPr/>
          <p:nvPr/>
        </p:nvGrpSpPr>
        <p:grpSpPr>
          <a:xfrm>
            <a:off x="1863396" y="2339914"/>
            <a:ext cx="557677" cy="514185"/>
            <a:chOff x="7135920" y="3403879"/>
            <a:chExt cx="882400" cy="813584"/>
          </a:xfrm>
        </p:grpSpPr>
        <p:sp>
          <p:nvSpPr>
            <p:cNvPr id="2071" name="Google Shape;2071;p53"/>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3"/>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3"/>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3"/>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3"/>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53"/>
          <p:cNvGrpSpPr/>
          <p:nvPr/>
        </p:nvGrpSpPr>
        <p:grpSpPr>
          <a:xfrm>
            <a:off x="1240921" y="3116367"/>
            <a:ext cx="468569" cy="468447"/>
            <a:chOff x="1286994" y="2840926"/>
            <a:chExt cx="453864" cy="453745"/>
          </a:xfrm>
        </p:grpSpPr>
        <p:sp>
          <p:nvSpPr>
            <p:cNvPr id="2077" name="Google Shape;2077;p53"/>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3"/>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3"/>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3"/>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3"/>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3"/>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3"/>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3"/>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3"/>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3"/>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7" name="Google Shape;2087;p53"/>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3"/>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3"/>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3"/>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1" name="Google Shape;2091;p53"/>
          <p:cNvGrpSpPr/>
          <p:nvPr/>
        </p:nvGrpSpPr>
        <p:grpSpPr>
          <a:xfrm>
            <a:off x="6871147" y="2602143"/>
            <a:ext cx="160636" cy="136535"/>
            <a:chOff x="4660325" y="1866850"/>
            <a:chExt cx="68350" cy="58100"/>
          </a:xfrm>
        </p:grpSpPr>
        <p:sp>
          <p:nvSpPr>
            <p:cNvPr id="2092" name="Google Shape;2092;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53"/>
          <p:cNvGrpSpPr/>
          <p:nvPr/>
        </p:nvGrpSpPr>
        <p:grpSpPr>
          <a:xfrm>
            <a:off x="7180081" y="2627170"/>
            <a:ext cx="156817" cy="86891"/>
            <a:chOff x="4791775" y="1877500"/>
            <a:chExt cx="66725" cy="36975"/>
          </a:xfrm>
        </p:grpSpPr>
        <p:sp>
          <p:nvSpPr>
            <p:cNvPr id="2095" name="Google Shape;2095;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53"/>
          <p:cNvGrpSpPr/>
          <p:nvPr/>
        </p:nvGrpSpPr>
        <p:grpSpPr>
          <a:xfrm>
            <a:off x="7490660" y="2627170"/>
            <a:ext cx="139896" cy="86891"/>
            <a:chOff x="4923925" y="1877500"/>
            <a:chExt cx="59525" cy="36975"/>
          </a:xfrm>
        </p:grpSpPr>
        <p:sp>
          <p:nvSpPr>
            <p:cNvPr id="2098" name="Google Shape;2098;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53"/>
          <p:cNvGrpSpPr/>
          <p:nvPr/>
        </p:nvGrpSpPr>
        <p:grpSpPr>
          <a:xfrm>
            <a:off x="7806821" y="2609780"/>
            <a:ext cx="136488" cy="121260"/>
            <a:chOff x="5058450" y="1870100"/>
            <a:chExt cx="58075" cy="51600"/>
          </a:xfrm>
        </p:grpSpPr>
        <p:sp>
          <p:nvSpPr>
            <p:cNvPr id="2101" name="Google Shape;2101;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53"/>
          <p:cNvGrpSpPr/>
          <p:nvPr/>
        </p:nvGrpSpPr>
        <p:grpSpPr>
          <a:xfrm>
            <a:off x="7226262" y="3067854"/>
            <a:ext cx="97533" cy="103870"/>
            <a:chOff x="4811425" y="2065025"/>
            <a:chExt cx="41500" cy="44200"/>
          </a:xfrm>
        </p:grpSpPr>
        <p:sp>
          <p:nvSpPr>
            <p:cNvPr id="2104" name="Google Shape;2104;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 name="Google Shape;2106;p53"/>
          <p:cNvGrpSpPr/>
          <p:nvPr/>
        </p:nvGrpSpPr>
        <p:grpSpPr>
          <a:xfrm>
            <a:off x="7504644" y="3067854"/>
            <a:ext cx="116629" cy="103459"/>
            <a:chOff x="4929875" y="2065025"/>
            <a:chExt cx="49625" cy="44025"/>
          </a:xfrm>
        </p:grpSpPr>
        <p:sp>
          <p:nvSpPr>
            <p:cNvPr id="2107" name="Google Shape;2107;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 name="Google Shape;2109;p53"/>
          <p:cNvGrpSpPr/>
          <p:nvPr/>
        </p:nvGrpSpPr>
        <p:grpSpPr>
          <a:xfrm>
            <a:off x="7866692" y="3070968"/>
            <a:ext cx="67745" cy="97643"/>
            <a:chOff x="5083925" y="2066350"/>
            <a:chExt cx="28825" cy="41550"/>
          </a:xfrm>
        </p:grpSpPr>
        <p:sp>
          <p:nvSpPr>
            <p:cNvPr id="2110" name="Google Shape;2110;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53"/>
          <p:cNvGrpSpPr/>
          <p:nvPr/>
        </p:nvGrpSpPr>
        <p:grpSpPr>
          <a:xfrm>
            <a:off x="6869855" y="3086067"/>
            <a:ext cx="174679" cy="67445"/>
            <a:chOff x="4659775" y="2072775"/>
            <a:chExt cx="74325" cy="28700"/>
          </a:xfrm>
        </p:grpSpPr>
        <p:sp>
          <p:nvSpPr>
            <p:cNvPr id="2113" name="Google Shape;2113;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53"/>
          <p:cNvGrpSpPr/>
          <p:nvPr/>
        </p:nvGrpSpPr>
        <p:grpSpPr>
          <a:xfrm>
            <a:off x="6876200" y="2859820"/>
            <a:ext cx="161517" cy="86069"/>
            <a:chOff x="4662475" y="1976500"/>
            <a:chExt cx="68725" cy="36625"/>
          </a:xfrm>
        </p:grpSpPr>
        <p:sp>
          <p:nvSpPr>
            <p:cNvPr id="2117" name="Google Shape;2117;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53"/>
          <p:cNvGrpSpPr/>
          <p:nvPr/>
        </p:nvGrpSpPr>
        <p:grpSpPr>
          <a:xfrm>
            <a:off x="7800005" y="2852183"/>
            <a:ext cx="155583" cy="100874"/>
            <a:chOff x="5055550" y="1973250"/>
            <a:chExt cx="66200" cy="42925"/>
          </a:xfrm>
        </p:grpSpPr>
        <p:sp>
          <p:nvSpPr>
            <p:cNvPr id="2121" name="Google Shape;2121;p53"/>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3"/>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3"/>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53"/>
          <p:cNvGrpSpPr/>
          <p:nvPr/>
        </p:nvGrpSpPr>
        <p:grpSpPr>
          <a:xfrm>
            <a:off x="7481788" y="2863052"/>
            <a:ext cx="161047" cy="79430"/>
            <a:chOff x="4920150" y="1977875"/>
            <a:chExt cx="68525" cy="33800"/>
          </a:xfrm>
        </p:grpSpPr>
        <p:sp>
          <p:nvSpPr>
            <p:cNvPr id="2125" name="Google Shape;2125;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3"/>
          <p:cNvGrpSpPr/>
          <p:nvPr/>
        </p:nvGrpSpPr>
        <p:grpSpPr>
          <a:xfrm>
            <a:off x="7183430" y="2869514"/>
            <a:ext cx="163221" cy="66622"/>
            <a:chOff x="4793200" y="1980625"/>
            <a:chExt cx="69450" cy="28350"/>
          </a:xfrm>
        </p:grpSpPr>
        <p:sp>
          <p:nvSpPr>
            <p:cNvPr id="2129" name="Google Shape;2129;p53"/>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3"/>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3"/>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53"/>
          <p:cNvGrpSpPr/>
          <p:nvPr/>
        </p:nvGrpSpPr>
        <p:grpSpPr>
          <a:xfrm>
            <a:off x="6909279" y="3292397"/>
            <a:ext cx="120800" cy="123375"/>
            <a:chOff x="4676550" y="2160575"/>
            <a:chExt cx="51400" cy="52500"/>
          </a:xfrm>
        </p:grpSpPr>
        <p:sp>
          <p:nvSpPr>
            <p:cNvPr id="2133" name="Google Shape;2133;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53"/>
          <p:cNvGrpSpPr/>
          <p:nvPr/>
        </p:nvGrpSpPr>
        <p:grpSpPr>
          <a:xfrm>
            <a:off x="7124969" y="3299212"/>
            <a:ext cx="140307" cy="109804"/>
            <a:chOff x="4768325" y="2163475"/>
            <a:chExt cx="59700" cy="46725"/>
          </a:xfrm>
        </p:grpSpPr>
        <p:sp>
          <p:nvSpPr>
            <p:cNvPr id="2137" name="Google Shape;2137;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9" name="Google Shape;2139;p53"/>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3"/>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3"/>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3"/>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3"/>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3"/>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3"/>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3"/>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53"/>
          <p:cNvGrpSpPr/>
          <p:nvPr/>
        </p:nvGrpSpPr>
        <p:grpSpPr>
          <a:xfrm>
            <a:off x="7125556" y="3511828"/>
            <a:ext cx="108814" cy="103106"/>
            <a:chOff x="4768575" y="2253950"/>
            <a:chExt cx="46300" cy="43875"/>
          </a:xfrm>
        </p:grpSpPr>
        <p:sp>
          <p:nvSpPr>
            <p:cNvPr id="2151" name="Google Shape;2151;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3" name="Google Shape;2153;p53"/>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4" name="Google Shape;2154;p53"/>
          <p:cNvGrpSpPr/>
          <p:nvPr/>
        </p:nvGrpSpPr>
        <p:grpSpPr>
          <a:xfrm>
            <a:off x="7577559" y="3933124"/>
            <a:ext cx="114043" cy="141118"/>
            <a:chOff x="4960900" y="2433225"/>
            <a:chExt cx="48525" cy="60050"/>
          </a:xfrm>
        </p:grpSpPr>
        <p:sp>
          <p:nvSpPr>
            <p:cNvPr id="2155" name="Google Shape;2155;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53"/>
          <p:cNvGrpSpPr/>
          <p:nvPr/>
        </p:nvGrpSpPr>
        <p:grpSpPr>
          <a:xfrm>
            <a:off x="7326499" y="4154964"/>
            <a:ext cx="131611" cy="138768"/>
            <a:chOff x="4854075" y="2527625"/>
            <a:chExt cx="56000" cy="59050"/>
          </a:xfrm>
        </p:grpSpPr>
        <p:sp>
          <p:nvSpPr>
            <p:cNvPr id="2158" name="Google Shape;2158;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0" name="Google Shape;2160;p53"/>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3"/>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3"/>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3" name="Google Shape;2163;p53"/>
          <p:cNvGrpSpPr/>
          <p:nvPr/>
        </p:nvGrpSpPr>
        <p:grpSpPr>
          <a:xfrm>
            <a:off x="7809758" y="3701767"/>
            <a:ext cx="95829" cy="155159"/>
            <a:chOff x="5059700" y="2334775"/>
            <a:chExt cx="40775" cy="66025"/>
          </a:xfrm>
        </p:grpSpPr>
        <p:sp>
          <p:nvSpPr>
            <p:cNvPr id="2164" name="Google Shape;2164;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53"/>
          <p:cNvGrpSpPr/>
          <p:nvPr/>
        </p:nvGrpSpPr>
        <p:grpSpPr>
          <a:xfrm>
            <a:off x="7573328" y="3486918"/>
            <a:ext cx="84372" cy="153338"/>
            <a:chOff x="4959100" y="2243350"/>
            <a:chExt cx="35900" cy="65250"/>
          </a:xfrm>
        </p:grpSpPr>
        <p:sp>
          <p:nvSpPr>
            <p:cNvPr id="2174" name="Google Shape;2174;p53"/>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3"/>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3"/>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3"/>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3"/>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3"/>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3"/>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3"/>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3"/>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3"/>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3"/>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3"/>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3"/>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3"/>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3"/>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3"/>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53"/>
          <p:cNvGrpSpPr/>
          <p:nvPr/>
        </p:nvGrpSpPr>
        <p:grpSpPr>
          <a:xfrm>
            <a:off x="7758054" y="3926309"/>
            <a:ext cx="178498" cy="154747"/>
            <a:chOff x="5037700" y="2430325"/>
            <a:chExt cx="75950" cy="65850"/>
          </a:xfrm>
        </p:grpSpPr>
        <p:sp>
          <p:nvSpPr>
            <p:cNvPr id="2191" name="Google Shape;2191;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53"/>
          <p:cNvGrpSpPr/>
          <p:nvPr/>
        </p:nvGrpSpPr>
        <p:grpSpPr>
          <a:xfrm>
            <a:off x="7098294" y="3718275"/>
            <a:ext cx="216160" cy="122024"/>
            <a:chOff x="4756975" y="2341800"/>
            <a:chExt cx="91975" cy="51925"/>
          </a:xfrm>
        </p:grpSpPr>
        <p:sp>
          <p:nvSpPr>
            <p:cNvPr id="2194" name="Google Shape;2194;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 name="Google Shape;2214;p53"/>
          <p:cNvGrpSpPr/>
          <p:nvPr/>
        </p:nvGrpSpPr>
        <p:grpSpPr>
          <a:xfrm>
            <a:off x="7536841" y="4128468"/>
            <a:ext cx="231906" cy="191995"/>
            <a:chOff x="4943575" y="2516350"/>
            <a:chExt cx="98675" cy="81700"/>
          </a:xfrm>
        </p:grpSpPr>
        <p:sp>
          <p:nvSpPr>
            <p:cNvPr id="2215" name="Google Shape;2215;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3" name="Google Shape;2293;p53"/>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6" name="Google Shape;2316;p53"/>
          <p:cNvGrpSpPr/>
          <p:nvPr/>
        </p:nvGrpSpPr>
        <p:grpSpPr>
          <a:xfrm>
            <a:off x="1225886" y="3778145"/>
            <a:ext cx="505303" cy="503968"/>
            <a:chOff x="1190625" y="238125"/>
            <a:chExt cx="5252625" cy="5238750"/>
          </a:xfrm>
        </p:grpSpPr>
        <p:sp>
          <p:nvSpPr>
            <p:cNvPr id="2317" name="Google Shape;2317;p53"/>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3"/>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3"/>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3"/>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3"/>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3"/>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3"/>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3"/>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3"/>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3"/>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3"/>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3"/>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3"/>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3"/>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3"/>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3"/>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3"/>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3"/>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3"/>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3"/>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3"/>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3"/>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3"/>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3"/>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3"/>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3"/>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3"/>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3"/>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3"/>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3"/>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3"/>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3"/>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3"/>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3"/>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3"/>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3"/>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3"/>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3"/>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3"/>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3"/>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3"/>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3"/>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3"/>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3"/>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3"/>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3"/>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3"/>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3"/>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3"/>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3"/>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3"/>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3"/>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3"/>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3"/>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3"/>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3"/>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3"/>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3"/>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3"/>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3"/>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3"/>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3"/>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3"/>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3"/>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3"/>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3"/>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3"/>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3"/>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3"/>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3"/>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3"/>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3"/>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3"/>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3"/>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3"/>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3"/>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3"/>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3"/>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3"/>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3"/>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3"/>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3"/>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3"/>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3"/>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3"/>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3"/>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3"/>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3"/>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500"/>
        <p:cNvGrpSpPr/>
        <p:nvPr/>
      </p:nvGrpSpPr>
      <p:grpSpPr>
        <a:xfrm>
          <a:off x="0" y="0"/>
          <a:ext cx="0" cy="0"/>
          <a:chOff x="0" y="0"/>
          <a:chExt cx="0" cy="0"/>
        </a:xfrm>
      </p:grpSpPr>
      <p:grpSp>
        <p:nvGrpSpPr>
          <p:cNvPr id="2501" name="Google Shape;2501;p54"/>
          <p:cNvGrpSpPr/>
          <p:nvPr/>
        </p:nvGrpSpPr>
        <p:grpSpPr>
          <a:xfrm>
            <a:off x="1095143" y="2241600"/>
            <a:ext cx="730896" cy="153148"/>
            <a:chOff x="4635250" y="3790225"/>
            <a:chExt cx="415825" cy="87125"/>
          </a:xfrm>
        </p:grpSpPr>
        <p:sp>
          <p:nvSpPr>
            <p:cNvPr id="2502" name="Google Shape;2502;p54"/>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4"/>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4"/>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54"/>
          <p:cNvGrpSpPr/>
          <p:nvPr/>
        </p:nvGrpSpPr>
        <p:grpSpPr>
          <a:xfrm>
            <a:off x="1666833" y="4037852"/>
            <a:ext cx="175876" cy="179996"/>
            <a:chOff x="4280575" y="2131725"/>
            <a:chExt cx="141950" cy="145275"/>
          </a:xfrm>
        </p:grpSpPr>
        <p:sp>
          <p:nvSpPr>
            <p:cNvPr id="2506" name="Google Shape;2506;p54"/>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54"/>
          <p:cNvGrpSpPr/>
          <p:nvPr/>
        </p:nvGrpSpPr>
        <p:grpSpPr>
          <a:xfrm>
            <a:off x="1667926" y="4265283"/>
            <a:ext cx="175927" cy="152252"/>
            <a:chOff x="4088738" y="4379875"/>
            <a:chExt cx="176900" cy="153125"/>
          </a:xfrm>
        </p:grpSpPr>
        <p:sp>
          <p:nvSpPr>
            <p:cNvPr id="2509" name="Google Shape;2509;p54"/>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4"/>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54"/>
          <p:cNvGrpSpPr/>
          <p:nvPr/>
        </p:nvGrpSpPr>
        <p:grpSpPr>
          <a:xfrm rot="10800000" flipH="1">
            <a:off x="1086570" y="4291428"/>
            <a:ext cx="486625" cy="126984"/>
            <a:chOff x="4173650" y="2515975"/>
            <a:chExt cx="216413" cy="56475"/>
          </a:xfrm>
        </p:grpSpPr>
        <p:sp>
          <p:nvSpPr>
            <p:cNvPr id="2512" name="Google Shape;2512;p54"/>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4"/>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54"/>
          <p:cNvGrpSpPr/>
          <p:nvPr/>
        </p:nvGrpSpPr>
        <p:grpSpPr>
          <a:xfrm>
            <a:off x="1088757" y="1726562"/>
            <a:ext cx="743797" cy="171366"/>
            <a:chOff x="4109513" y="1964562"/>
            <a:chExt cx="501313" cy="117575"/>
          </a:xfrm>
        </p:grpSpPr>
        <p:sp>
          <p:nvSpPr>
            <p:cNvPr id="2515" name="Google Shape;2515;p54"/>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54"/>
            <p:cNvGrpSpPr/>
            <p:nvPr/>
          </p:nvGrpSpPr>
          <p:grpSpPr>
            <a:xfrm rot="-5400000">
              <a:off x="4154963" y="1919112"/>
              <a:ext cx="117575" cy="208475"/>
              <a:chOff x="3314125" y="1799775"/>
              <a:chExt cx="117575" cy="208475"/>
            </a:xfrm>
          </p:grpSpPr>
          <p:sp>
            <p:nvSpPr>
              <p:cNvPr id="2517" name="Google Shape;2517;p54"/>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0" name="Google Shape;2520;p54"/>
          <p:cNvGrpSpPr/>
          <p:nvPr/>
        </p:nvGrpSpPr>
        <p:grpSpPr>
          <a:xfrm>
            <a:off x="1101069" y="2718525"/>
            <a:ext cx="719511" cy="278389"/>
            <a:chOff x="3515000" y="3200728"/>
            <a:chExt cx="338100" cy="130822"/>
          </a:xfrm>
        </p:grpSpPr>
        <p:sp>
          <p:nvSpPr>
            <p:cNvPr id="2521" name="Google Shape;2521;p54"/>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2" name="Google Shape;2522;p54"/>
            <p:cNvGrpSpPr/>
            <p:nvPr/>
          </p:nvGrpSpPr>
          <p:grpSpPr>
            <a:xfrm>
              <a:off x="3515000" y="3200728"/>
              <a:ext cx="282025" cy="67650"/>
              <a:chOff x="3515000" y="3112625"/>
              <a:chExt cx="282025" cy="67650"/>
            </a:xfrm>
          </p:grpSpPr>
          <p:sp>
            <p:nvSpPr>
              <p:cNvPr id="2523" name="Google Shape;2523;p54"/>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5" name="Google Shape;2525;p54"/>
          <p:cNvGrpSpPr/>
          <p:nvPr/>
        </p:nvGrpSpPr>
        <p:grpSpPr>
          <a:xfrm rot="10800000" flipH="1">
            <a:off x="1082554" y="927918"/>
            <a:ext cx="756748" cy="188711"/>
            <a:chOff x="3199075" y="3739025"/>
            <a:chExt cx="448629" cy="111875"/>
          </a:xfrm>
        </p:grpSpPr>
        <p:sp>
          <p:nvSpPr>
            <p:cNvPr id="2526" name="Google Shape;2526;p54"/>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54"/>
          <p:cNvGrpSpPr/>
          <p:nvPr/>
        </p:nvGrpSpPr>
        <p:grpSpPr>
          <a:xfrm>
            <a:off x="1093334" y="3077369"/>
            <a:ext cx="734909" cy="282704"/>
            <a:chOff x="4047975" y="3769179"/>
            <a:chExt cx="343175" cy="132000"/>
          </a:xfrm>
        </p:grpSpPr>
        <p:grpSp>
          <p:nvGrpSpPr>
            <p:cNvPr id="2529" name="Google Shape;2529;p54"/>
            <p:cNvGrpSpPr/>
            <p:nvPr/>
          </p:nvGrpSpPr>
          <p:grpSpPr>
            <a:xfrm>
              <a:off x="4047975" y="3769179"/>
              <a:ext cx="343175" cy="132000"/>
              <a:chOff x="4047975" y="3769179"/>
              <a:chExt cx="343175" cy="132000"/>
            </a:xfrm>
          </p:grpSpPr>
          <p:sp>
            <p:nvSpPr>
              <p:cNvPr id="2530" name="Google Shape;2530;p54"/>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1" name="Google Shape;2531;p54"/>
              <p:cNvGrpSpPr/>
              <p:nvPr/>
            </p:nvGrpSpPr>
            <p:grpSpPr>
              <a:xfrm>
                <a:off x="4047975" y="3769179"/>
                <a:ext cx="288175" cy="132000"/>
                <a:chOff x="4047975" y="3635175"/>
                <a:chExt cx="288175" cy="132000"/>
              </a:xfrm>
            </p:grpSpPr>
            <p:sp>
              <p:nvSpPr>
                <p:cNvPr id="2532" name="Google Shape;2532;p54"/>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34" name="Google Shape;2534;p54"/>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54"/>
          <p:cNvGrpSpPr/>
          <p:nvPr/>
        </p:nvGrpSpPr>
        <p:grpSpPr>
          <a:xfrm>
            <a:off x="1082376" y="2474401"/>
            <a:ext cx="756740" cy="209778"/>
            <a:chOff x="3176563" y="1380375"/>
            <a:chExt cx="844388" cy="234075"/>
          </a:xfrm>
        </p:grpSpPr>
        <p:sp>
          <p:nvSpPr>
            <p:cNvPr id="2536" name="Google Shape;2536;p54"/>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0" name="Google Shape;2540;p54"/>
            <p:cNvGrpSpPr/>
            <p:nvPr/>
          </p:nvGrpSpPr>
          <p:grpSpPr>
            <a:xfrm>
              <a:off x="3176563" y="1380375"/>
              <a:ext cx="196550" cy="234075"/>
              <a:chOff x="3077200" y="1380375"/>
              <a:chExt cx="196550" cy="234075"/>
            </a:xfrm>
          </p:grpSpPr>
          <p:sp>
            <p:nvSpPr>
              <p:cNvPr id="2541" name="Google Shape;2541;p54"/>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5" name="Google Shape;2545;p54"/>
          <p:cNvGrpSpPr/>
          <p:nvPr/>
        </p:nvGrpSpPr>
        <p:grpSpPr>
          <a:xfrm>
            <a:off x="1168966" y="3428283"/>
            <a:ext cx="583683" cy="515041"/>
            <a:chOff x="4150855" y="3304766"/>
            <a:chExt cx="400468" cy="353373"/>
          </a:xfrm>
        </p:grpSpPr>
        <p:grpSp>
          <p:nvGrpSpPr>
            <p:cNvPr id="2546" name="Google Shape;2546;p54"/>
            <p:cNvGrpSpPr/>
            <p:nvPr/>
          </p:nvGrpSpPr>
          <p:grpSpPr>
            <a:xfrm rot="5400000">
              <a:off x="4069042" y="3402899"/>
              <a:ext cx="320732" cy="157107"/>
              <a:chOff x="2578246" y="3661125"/>
              <a:chExt cx="226794" cy="111100"/>
            </a:xfrm>
          </p:grpSpPr>
          <p:grpSp>
            <p:nvGrpSpPr>
              <p:cNvPr id="2547" name="Google Shape;2547;p54"/>
              <p:cNvGrpSpPr/>
              <p:nvPr/>
            </p:nvGrpSpPr>
            <p:grpSpPr>
              <a:xfrm>
                <a:off x="2610652" y="3685297"/>
                <a:ext cx="194387" cy="60778"/>
                <a:chOff x="2610652" y="3685297"/>
                <a:chExt cx="194387" cy="60778"/>
              </a:xfrm>
            </p:grpSpPr>
            <p:sp>
              <p:nvSpPr>
                <p:cNvPr id="2548" name="Google Shape;2548;p54"/>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54"/>
              <p:cNvGrpSpPr/>
              <p:nvPr/>
            </p:nvGrpSpPr>
            <p:grpSpPr>
              <a:xfrm>
                <a:off x="2578246" y="3661125"/>
                <a:ext cx="128225" cy="111100"/>
                <a:chOff x="2578246" y="3661125"/>
                <a:chExt cx="128225" cy="111100"/>
              </a:xfrm>
            </p:grpSpPr>
            <p:sp>
              <p:nvSpPr>
                <p:cNvPr id="2551" name="Google Shape;2551;p54"/>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2" name="Google Shape;2552;p54"/>
                <p:cNvGrpSpPr/>
                <p:nvPr/>
              </p:nvGrpSpPr>
              <p:grpSpPr>
                <a:xfrm>
                  <a:off x="2596850" y="3677550"/>
                  <a:ext cx="102450" cy="94675"/>
                  <a:chOff x="2596850" y="3677550"/>
                  <a:chExt cx="102450" cy="94675"/>
                </a:xfrm>
              </p:grpSpPr>
              <p:sp>
                <p:nvSpPr>
                  <p:cNvPr id="2553" name="Google Shape;2553;p54"/>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55" name="Google Shape;2555;p54"/>
            <p:cNvGrpSpPr/>
            <p:nvPr/>
          </p:nvGrpSpPr>
          <p:grpSpPr>
            <a:xfrm rot="5400000">
              <a:off x="4302139" y="3408954"/>
              <a:ext cx="353373" cy="144996"/>
              <a:chOff x="5075685" y="2271925"/>
              <a:chExt cx="492712" cy="202254"/>
            </a:xfrm>
          </p:grpSpPr>
          <p:sp>
            <p:nvSpPr>
              <p:cNvPr id="2556" name="Google Shape;2556;p54"/>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4"/>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8" name="Google Shape;2558;p54"/>
          <p:cNvGrpSpPr/>
          <p:nvPr/>
        </p:nvGrpSpPr>
        <p:grpSpPr>
          <a:xfrm>
            <a:off x="1089095" y="4015453"/>
            <a:ext cx="467479" cy="193481"/>
            <a:chOff x="4260510" y="2242993"/>
            <a:chExt cx="628501" cy="260125"/>
          </a:xfrm>
        </p:grpSpPr>
        <p:grpSp>
          <p:nvGrpSpPr>
            <p:cNvPr id="2559" name="Google Shape;2559;p54"/>
            <p:cNvGrpSpPr/>
            <p:nvPr/>
          </p:nvGrpSpPr>
          <p:grpSpPr>
            <a:xfrm>
              <a:off x="4260510" y="2286954"/>
              <a:ext cx="628501" cy="172421"/>
              <a:chOff x="4260510" y="2286954"/>
              <a:chExt cx="628501" cy="172421"/>
            </a:xfrm>
          </p:grpSpPr>
          <p:sp>
            <p:nvSpPr>
              <p:cNvPr id="2560" name="Google Shape;2560;p54"/>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4"/>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563" name="Google Shape;2563;p54"/>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4"/>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54"/>
          <p:cNvGrpSpPr/>
          <p:nvPr/>
        </p:nvGrpSpPr>
        <p:grpSpPr>
          <a:xfrm>
            <a:off x="1095178" y="1191975"/>
            <a:ext cx="730923" cy="195694"/>
            <a:chOff x="3099239" y="3615343"/>
            <a:chExt cx="689745" cy="184687"/>
          </a:xfrm>
        </p:grpSpPr>
        <p:sp>
          <p:nvSpPr>
            <p:cNvPr id="2567" name="Google Shape;2567;p54"/>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4"/>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54"/>
          <p:cNvGrpSpPr/>
          <p:nvPr/>
        </p:nvGrpSpPr>
        <p:grpSpPr>
          <a:xfrm rot="10800000" flipH="1">
            <a:off x="1082425" y="2006226"/>
            <a:ext cx="756740" cy="126985"/>
            <a:chOff x="1154425" y="3251263"/>
            <a:chExt cx="695150" cy="116650"/>
          </a:xfrm>
        </p:grpSpPr>
        <p:sp>
          <p:nvSpPr>
            <p:cNvPr id="2572" name="Google Shape;2572;p54"/>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4"/>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4"/>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8" name="Google Shape;2578;p54"/>
          <p:cNvGrpSpPr/>
          <p:nvPr/>
        </p:nvGrpSpPr>
        <p:grpSpPr>
          <a:xfrm>
            <a:off x="1088895" y="1460316"/>
            <a:ext cx="743825" cy="172498"/>
            <a:chOff x="4100207" y="2107304"/>
            <a:chExt cx="510343" cy="118352"/>
          </a:xfrm>
        </p:grpSpPr>
        <p:sp>
          <p:nvSpPr>
            <p:cNvPr id="2579" name="Google Shape;2579;p54"/>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4"/>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54"/>
          <p:cNvGrpSpPr/>
          <p:nvPr/>
        </p:nvGrpSpPr>
        <p:grpSpPr>
          <a:xfrm>
            <a:off x="2032740" y="1528975"/>
            <a:ext cx="623064" cy="406130"/>
            <a:chOff x="2525450" y="2505350"/>
            <a:chExt cx="373450" cy="243425"/>
          </a:xfrm>
        </p:grpSpPr>
        <p:grpSp>
          <p:nvGrpSpPr>
            <p:cNvPr id="2583" name="Google Shape;2583;p54"/>
            <p:cNvGrpSpPr/>
            <p:nvPr/>
          </p:nvGrpSpPr>
          <p:grpSpPr>
            <a:xfrm>
              <a:off x="2525450" y="2505350"/>
              <a:ext cx="373450" cy="107475"/>
              <a:chOff x="2525450" y="2505350"/>
              <a:chExt cx="373450" cy="107475"/>
            </a:xfrm>
          </p:grpSpPr>
          <p:sp>
            <p:nvSpPr>
              <p:cNvPr id="2584" name="Google Shape;2584;p54"/>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54"/>
            <p:cNvGrpSpPr/>
            <p:nvPr/>
          </p:nvGrpSpPr>
          <p:grpSpPr>
            <a:xfrm>
              <a:off x="2525450" y="2586475"/>
              <a:ext cx="373450" cy="81175"/>
              <a:chOff x="2525450" y="2586475"/>
              <a:chExt cx="373450" cy="81175"/>
            </a:xfrm>
          </p:grpSpPr>
          <p:sp>
            <p:nvSpPr>
              <p:cNvPr id="2588" name="Google Shape;2588;p54"/>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54"/>
            <p:cNvGrpSpPr/>
            <p:nvPr/>
          </p:nvGrpSpPr>
          <p:grpSpPr>
            <a:xfrm>
              <a:off x="2525450" y="2667625"/>
              <a:ext cx="373450" cy="81150"/>
              <a:chOff x="2525450" y="2667625"/>
              <a:chExt cx="373450" cy="81150"/>
            </a:xfrm>
          </p:grpSpPr>
          <p:sp>
            <p:nvSpPr>
              <p:cNvPr id="2592" name="Google Shape;2592;p54"/>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5" name="Google Shape;2595;p54"/>
          <p:cNvGrpSpPr/>
          <p:nvPr/>
        </p:nvGrpSpPr>
        <p:grpSpPr>
          <a:xfrm>
            <a:off x="2021992" y="1229434"/>
            <a:ext cx="706335" cy="255548"/>
            <a:chOff x="2600813" y="2069700"/>
            <a:chExt cx="448638" cy="162325"/>
          </a:xfrm>
        </p:grpSpPr>
        <p:sp>
          <p:nvSpPr>
            <p:cNvPr id="2596" name="Google Shape;2596;p54"/>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8" name="Google Shape;2598;p54"/>
          <p:cNvGrpSpPr/>
          <p:nvPr/>
        </p:nvGrpSpPr>
        <p:grpSpPr>
          <a:xfrm>
            <a:off x="2675987" y="1475531"/>
            <a:ext cx="355485" cy="330727"/>
            <a:chOff x="3631100" y="1774000"/>
            <a:chExt cx="380850" cy="354325"/>
          </a:xfrm>
        </p:grpSpPr>
        <p:grpSp>
          <p:nvGrpSpPr>
            <p:cNvPr id="2599" name="Google Shape;2599;p54"/>
            <p:cNvGrpSpPr/>
            <p:nvPr/>
          </p:nvGrpSpPr>
          <p:grpSpPr>
            <a:xfrm>
              <a:off x="3750225" y="1774000"/>
              <a:ext cx="149575" cy="145525"/>
              <a:chOff x="3750225" y="1774000"/>
              <a:chExt cx="149575" cy="145525"/>
            </a:xfrm>
          </p:grpSpPr>
          <p:sp>
            <p:nvSpPr>
              <p:cNvPr id="2600" name="Google Shape;2600;p5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54"/>
            <p:cNvGrpSpPr/>
            <p:nvPr/>
          </p:nvGrpSpPr>
          <p:grpSpPr>
            <a:xfrm>
              <a:off x="3847850" y="1889150"/>
              <a:ext cx="164100" cy="145600"/>
              <a:chOff x="3847850" y="1889150"/>
              <a:chExt cx="164100" cy="145600"/>
            </a:xfrm>
          </p:grpSpPr>
          <p:sp>
            <p:nvSpPr>
              <p:cNvPr id="2603" name="Google Shape;2603;p5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54"/>
            <p:cNvGrpSpPr/>
            <p:nvPr/>
          </p:nvGrpSpPr>
          <p:grpSpPr>
            <a:xfrm>
              <a:off x="3631100" y="1866150"/>
              <a:ext cx="149875" cy="144800"/>
              <a:chOff x="3631100" y="1866150"/>
              <a:chExt cx="149875" cy="144800"/>
            </a:xfrm>
          </p:grpSpPr>
          <p:sp>
            <p:nvSpPr>
              <p:cNvPr id="2606" name="Google Shape;2606;p5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54"/>
            <p:cNvGrpSpPr/>
            <p:nvPr/>
          </p:nvGrpSpPr>
          <p:grpSpPr>
            <a:xfrm>
              <a:off x="3730650" y="1982800"/>
              <a:ext cx="149550" cy="145525"/>
              <a:chOff x="3730650" y="1982800"/>
              <a:chExt cx="149550" cy="145525"/>
            </a:xfrm>
          </p:grpSpPr>
          <p:sp>
            <p:nvSpPr>
              <p:cNvPr id="2609" name="Google Shape;2609;p5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1" name="Google Shape;2611;p54"/>
          <p:cNvGrpSpPr/>
          <p:nvPr/>
        </p:nvGrpSpPr>
        <p:grpSpPr>
          <a:xfrm rot="5400000">
            <a:off x="2116886" y="809455"/>
            <a:ext cx="215289" cy="452582"/>
            <a:chOff x="2506150" y="1152650"/>
            <a:chExt cx="230650" cy="484875"/>
          </a:xfrm>
        </p:grpSpPr>
        <p:sp>
          <p:nvSpPr>
            <p:cNvPr id="2612" name="Google Shape;2612;p54"/>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4"/>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54"/>
          <p:cNvGrpSpPr/>
          <p:nvPr/>
        </p:nvGrpSpPr>
        <p:grpSpPr>
          <a:xfrm>
            <a:off x="6808184" y="966414"/>
            <a:ext cx="610130" cy="38431"/>
            <a:chOff x="2521850" y="1810250"/>
            <a:chExt cx="540225" cy="34025"/>
          </a:xfrm>
        </p:grpSpPr>
        <p:sp>
          <p:nvSpPr>
            <p:cNvPr id="2615" name="Google Shape;2615;p54"/>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4"/>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4"/>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4"/>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4"/>
          <p:cNvGrpSpPr/>
          <p:nvPr/>
        </p:nvGrpSpPr>
        <p:grpSpPr>
          <a:xfrm>
            <a:off x="2863397" y="1225875"/>
            <a:ext cx="623130" cy="439024"/>
            <a:chOff x="2196556" y="2995700"/>
            <a:chExt cx="636756" cy="448625"/>
          </a:xfrm>
        </p:grpSpPr>
        <p:grpSp>
          <p:nvGrpSpPr>
            <p:cNvPr id="2626" name="Google Shape;2626;p54"/>
            <p:cNvGrpSpPr/>
            <p:nvPr/>
          </p:nvGrpSpPr>
          <p:grpSpPr>
            <a:xfrm flipH="1">
              <a:off x="2437481" y="3288975"/>
              <a:ext cx="226125" cy="154175"/>
              <a:chOff x="4472075" y="2905100"/>
              <a:chExt cx="226125" cy="154175"/>
            </a:xfrm>
          </p:grpSpPr>
          <p:sp>
            <p:nvSpPr>
              <p:cNvPr id="2627" name="Google Shape;2627;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4"/>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54"/>
            <p:cNvGrpSpPr/>
            <p:nvPr/>
          </p:nvGrpSpPr>
          <p:grpSpPr>
            <a:xfrm>
              <a:off x="2196556" y="2995700"/>
              <a:ext cx="636756" cy="448625"/>
              <a:chOff x="4407819" y="2905100"/>
              <a:chExt cx="636756" cy="448625"/>
            </a:xfrm>
          </p:grpSpPr>
          <p:grpSp>
            <p:nvGrpSpPr>
              <p:cNvPr id="2630" name="Google Shape;2630;p54"/>
              <p:cNvGrpSpPr/>
              <p:nvPr/>
            </p:nvGrpSpPr>
            <p:grpSpPr>
              <a:xfrm>
                <a:off x="4825475" y="3136075"/>
                <a:ext cx="187000" cy="217650"/>
                <a:chOff x="4825475" y="3136075"/>
                <a:chExt cx="187000" cy="217650"/>
              </a:xfrm>
            </p:grpSpPr>
            <p:sp>
              <p:nvSpPr>
                <p:cNvPr id="2631" name="Google Shape;2631;p54"/>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4"/>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4"/>
              <p:cNvGrpSpPr/>
              <p:nvPr/>
            </p:nvGrpSpPr>
            <p:grpSpPr>
              <a:xfrm>
                <a:off x="4882275" y="2949625"/>
                <a:ext cx="162300" cy="235875"/>
                <a:chOff x="4882275" y="2949625"/>
                <a:chExt cx="162300" cy="235875"/>
              </a:xfrm>
            </p:grpSpPr>
            <p:sp>
              <p:nvSpPr>
                <p:cNvPr id="2634" name="Google Shape;2634;p54"/>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54"/>
              <p:cNvGrpSpPr/>
              <p:nvPr/>
            </p:nvGrpSpPr>
            <p:grpSpPr>
              <a:xfrm>
                <a:off x="4705225" y="2937550"/>
                <a:ext cx="221425" cy="133450"/>
                <a:chOff x="4705225" y="2937550"/>
                <a:chExt cx="221425" cy="133450"/>
              </a:xfrm>
            </p:grpSpPr>
            <p:sp>
              <p:nvSpPr>
                <p:cNvPr id="2637" name="Google Shape;2637;p54"/>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54"/>
              <p:cNvGrpSpPr/>
              <p:nvPr/>
            </p:nvGrpSpPr>
            <p:grpSpPr>
              <a:xfrm>
                <a:off x="4528269" y="2905100"/>
                <a:ext cx="226125" cy="154175"/>
                <a:chOff x="4472075" y="2905100"/>
                <a:chExt cx="226125" cy="154175"/>
              </a:xfrm>
            </p:grpSpPr>
            <p:sp>
              <p:nvSpPr>
                <p:cNvPr id="2640" name="Google Shape;2640;p54"/>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4"/>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2" name="Google Shape;2642;p54"/>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3" name="Google Shape;2643;p54"/>
          <p:cNvGrpSpPr/>
          <p:nvPr/>
        </p:nvGrpSpPr>
        <p:grpSpPr>
          <a:xfrm>
            <a:off x="2901518" y="1717062"/>
            <a:ext cx="559226" cy="227878"/>
            <a:chOff x="5793270" y="3739034"/>
            <a:chExt cx="1174105" cy="478433"/>
          </a:xfrm>
        </p:grpSpPr>
        <p:grpSp>
          <p:nvGrpSpPr>
            <p:cNvPr id="2644" name="Google Shape;2644;p54"/>
            <p:cNvGrpSpPr/>
            <p:nvPr/>
          </p:nvGrpSpPr>
          <p:grpSpPr>
            <a:xfrm>
              <a:off x="5793269" y="3739034"/>
              <a:ext cx="368725" cy="478433"/>
              <a:chOff x="5793270" y="3739034"/>
              <a:chExt cx="368725" cy="478433"/>
            </a:xfrm>
          </p:grpSpPr>
          <p:sp>
            <p:nvSpPr>
              <p:cNvPr id="2645" name="Google Shape;2645;p54"/>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54"/>
            <p:cNvGrpSpPr/>
            <p:nvPr/>
          </p:nvGrpSpPr>
          <p:grpSpPr>
            <a:xfrm>
              <a:off x="6034165" y="3739034"/>
              <a:ext cx="263339" cy="478433"/>
              <a:chOff x="6034165" y="3739034"/>
              <a:chExt cx="263339" cy="478433"/>
            </a:xfrm>
          </p:grpSpPr>
          <p:sp>
            <p:nvSpPr>
              <p:cNvPr id="2649" name="Google Shape;2649;p54"/>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54"/>
            <p:cNvGrpSpPr/>
            <p:nvPr/>
          </p:nvGrpSpPr>
          <p:grpSpPr>
            <a:xfrm>
              <a:off x="6274808" y="3739034"/>
              <a:ext cx="210793" cy="478433"/>
              <a:chOff x="6274808" y="3739034"/>
              <a:chExt cx="210793" cy="478433"/>
            </a:xfrm>
          </p:grpSpPr>
          <p:sp>
            <p:nvSpPr>
              <p:cNvPr id="2653" name="Google Shape;2653;p54"/>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54"/>
            <p:cNvGrpSpPr/>
            <p:nvPr/>
          </p:nvGrpSpPr>
          <p:grpSpPr>
            <a:xfrm>
              <a:off x="6463133" y="3739034"/>
              <a:ext cx="263344" cy="478433"/>
              <a:chOff x="6463133" y="3739034"/>
              <a:chExt cx="263344" cy="478433"/>
            </a:xfrm>
          </p:grpSpPr>
          <p:sp>
            <p:nvSpPr>
              <p:cNvPr id="2657" name="Google Shape;2657;p54"/>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54"/>
            <p:cNvGrpSpPr/>
            <p:nvPr/>
          </p:nvGrpSpPr>
          <p:grpSpPr>
            <a:xfrm>
              <a:off x="6598649" y="3739034"/>
              <a:ext cx="368726" cy="478433"/>
              <a:chOff x="6598649" y="3739034"/>
              <a:chExt cx="368726" cy="478433"/>
            </a:xfrm>
          </p:grpSpPr>
          <p:sp>
            <p:nvSpPr>
              <p:cNvPr id="2661" name="Google Shape;2661;p54"/>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4"/>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64" name="Google Shape;2664;p54"/>
          <p:cNvGrpSpPr/>
          <p:nvPr/>
        </p:nvGrpSpPr>
        <p:grpSpPr>
          <a:xfrm>
            <a:off x="2031243" y="3779808"/>
            <a:ext cx="1453661" cy="366049"/>
            <a:chOff x="5778536" y="3183751"/>
            <a:chExt cx="1203561" cy="303071"/>
          </a:xfrm>
        </p:grpSpPr>
        <p:sp>
          <p:nvSpPr>
            <p:cNvPr id="2665" name="Google Shape;2665;p54"/>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4"/>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2" name="Google Shape;2682;p54"/>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3" name="Google Shape;2683;p54"/>
          <p:cNvGrpSpPr/>
          <p:nvPr/>
        </p:nvGrpSpPr>
        <p:grpSpPr>
          <a:xfrm rot="-5400000">
            <a:off x="2662944" y="825422"/>
            <a:ext cx="213595" cy="418866"/>
            <a:chOff x="4379261" y="3450715"/>
            <a:chExt cx="390984" cy="766732"/>
          </a:xfrm>
        </p:grpSpPr>
        <p:sp>
          <p:nvSpPr>
            <p:cNvPr id="2684" name="Google Shape;2684;p54"/>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54"/>
          <p:cNvGrpSpPr/>
          <p:nvPr/>
        </p:nvGrpSpPr>
        <p:grpSpPr>
          <a:xfrm>
            <a:off x="2009589" y="2859325"/>
            <a:ext cx="1496767" cy="802469"/>
            <a:chOff x="5793258" y="2247269"/>
            <a:chExt cx="1174119" cy="629486"/>
          </a:xfrm>
        </p:grpSpPr>
        <p:sp>
          <p:nvSpPr>
            <p:cNvPr id="2687" name="Google Shape;2687;p54"/>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4"/>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4"/>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4"/>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4"/>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54"/>
          <p:cNvGrpSpPr/>
          <p:nvPr/>
        </p:nvGrpSpPr>
        <p:grpSpPr>
          <a:xfrm rot="5400000">
            <a:off x="2358460" y="1700057"/>
            <a:ext cx="799341" cy="1436131"/>
            <a:chOff x="3088670" y="1930338"/>
            <a:chExt cx="380983" cy="684491"/>
          </a:xfrm>
        </p:grpSpPr>
        <p:sp>
          <p:nvSpPr>
            <p:cNvPr id="2699" name="Google Shape;2699;p54"/>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4"/>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4"/>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4"/>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4"/>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4"/>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4"/>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54"/>
          <p:cNvGrpSpPr/>
          <p:nvPr/>
        </p:nvGrpSpPr>
        <p:grpSpPr>
          <a:xfrm>
            <a:off x="1998305" y="4220153"/>
            <a:ext cx="1519488" cy="198289"/>
            <a:chOff x="504546" y="564561"/>
            <a:chExt cx="1627907" cy="212437"/>
          </a:xfrm>
        </p:grpSpPr>
        <p:sp>
          <p:nvSpPr>
            <p:cNvPr id="2727" name="Google Shape;2727;p54"/>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728" name="Google Shape;2728;p54"/>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729" name="Google Shape;2729;p54"/>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731" name="Google Shape;2731;p54"/>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4"/>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4"/>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734" name="Google Shape;2734;p54"/>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735" name="Google Shape;2735;p54"/>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736" name="Google Shape;2736;p54"/>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4"/>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741" name="Google Shape;2741;p54"/>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4"/>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4"/>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54"/>
          <p:cNvGrpSpPr/>
          <p:nvPr/>
        </p:nvGrpSpPr>
        <p:grpSpPr>
          <a:xfrm flipH="1">
            <a:off x="3704668" y="2844955"/>
            <a:ext cx="410808" cy="831197"/>
            <a:chOff x="3564075" y="2091586"/>
            <a:chExt cx="329966" cy="667521"/>
          </a:xfrm>
        </p:grpSpPr>
        <p:sp>
          <p:nvSpPr>
            <p:cNvPr id="2783" name="Google Shape;2783;p54"/>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4" name="Google Shape;2784;p54"/>
            <p:cNvGrpSpPr/>
            <p:nvPr/>
          </p:nvGrpSpPr>
          <p:grpSpPr>
            <a:xfrm>
              <a:off x="3577470" y="2091586"/>
              <a:ext cx="203196" cy="352319"/>
              <a:chOff x="3976450" y="5044825"/>
              <a:chExt cx="107625" cy="186600"/>
            </a:xfrm>
          </p:grpSpPr>
          <p:sp>
            <p:nvSpPr>
              <p:cNvPr id="2785" name="Google Shape;2785;p54"/>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9" name="Google Shape;2789;p54"/>
            <p:cNvGrpSpPr/>
            <p:nvPr/>
          </p:nvGrpSpPr>
          <p:grpSpPr>
            <a:xfrm>
              <a:off x="3690750" y="2391589"/>
              <a:ext cx="203290" cy="367519"/>
              <a:chOff x="4036450" y="5279050"/>
              <a:chExt cx="107675" cy="194650"/>
            </a:xfrm>
          </p:grpSpPr>
          <p:sp>
            <p:nvSpPr>
              <p:cNvPr id="2790" name="Google Shape;2790;p54"/>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4" name="Google Shape;2794;p54"/>
          <p:cNvGrpSpPr/>
          <p:nvPr/>
        </p:nvGrpSpPr>
        <p:grpSpPr>
          <a:xfrm>
            <a:off x="6877470" y="1081715"/>
            <a:ext cx="473148" cy="148870"/>
            <a:chOff x="4458420" y="5169625"/>
            <a:chExt cx="178850" cy="56275"/>
          </a:xfrm>
        </p:grpSpPr>
        <p:sp>
          <p:nvSpPr>
            <p:cNvPr id="2795" name="Google Shape;2795;p54"/>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 name="Google Shape;2799;p54"/>
          <p:cNvGrpSpPr/>
          <p:nvPr/>
        </p:nvGrpSpPr>
        <p:grpSpPr>
          <a:xfrm>
            <a:off x="5322464" y="966504"/>
            <a:ext cx="758083" cy="691884"/>
            <a:chOff x="5976993" y="238644"/>
            <a:chExt cx="671226" cy="612558"/>
          </a:xfrm>
        </p:grpSpPr>
        <p:grpSp>
          <p:nvGrpSpPr>
            <p:cNvPr id="2800" name="Google Shape;2800;p54"/>
            <p:cNvGrpSpPr/>
            <p:nvPr/>
          </p:nvGrpSpPr>
          <p:grpSpPr>
            <a:xfrm>
              <a:off x="6207869" y="264821"/>
              <a:ext cx="255900" cy="309550"/>
              <a:chOff x="4721075" y="260350"/>
              <a:chExt cx="255900" cy="309550"/>
            </a:xfrm>
          </p:grpSpPr>
          <p:sp>
            <p:nvSpPr>
              <p:cNvPr id="2801" name="Google Shape;2801;p54"/>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54"/>
            <p:cNvGrpSpPr/>
            <p:nvPr/>
          </p:nvGrpSpPr>
          <p:grpSpPr>
            <a:xfrm>
              <a:off x="6014775" y="319425"/>
              <a:ext cx="267975" cy="297900"/>
              <a:chOff x="4428250" y="314750"/>
              <a:chExt cx="267975" cy="297900"/>
            </a:xfrm>
          </p:grpSpPr>
          <p:sp>
            <p:nvSpPr>
              <p:cNvPr id="2806" name="Google Shape;2806;p54"/>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 name="Google Shape;2809;p54"/>
            <p:cNvGrpSpPr/>
            <p:nvPr/>
          </p:nvGrpSpPr>
          <p:grpSpPr>
            <a:xfrm>
              <a:off x="6384394" y="238644"/>
              <a:ext cx="263825" cy="384100"/>
              <a:chOff x="4897600" y="530925"/>
              <a:chExt cx="263825" cy="384100"/>
            </a:xfrm>
          </p:grpSpPr>
          <p:sp>
            <p:nvSpPr>
              <p:cNvPr id="2810" name="Google Shape;2810;p54"/>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54"/>
            <p:cNvGrpSpPr/>
            <p:nvPr/>
          </p:nvGrpSpPr>
          <p:grpSpPr>
            <a:xfrm>
              <a:off x="5976993" y="471107"/>
              <a:ext cx="222175" cy="258225"/>
              <a:chOff x="4390750" y="609200"/>
              <a:chExt cx="222175" cy="258225"/>
            </a:xfrm>
          </p:grpSpPr>
          <p:sp>
            <p:nvSpPr>
              <p:cNvPr id="2814" name="Google Shape;2814;p54"/>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54"/>
            <p:cNvGrpSpPr/>
            <p:nvPr/>
          </p:nvGrpSpPr>
          <p:grpSpPr>
            <a:xfrm>
              <a:off x="6012699" y="624883"/>
              <a:ext cx="258950" cy="209025"/>
              <a:chOff x="4427350" y="850800"/>
              <a:chExt cx="258950" cy="209025"/>
            </a:xfrm>
          </p:grpSpPr>
          <p:sp>
            <p:nvSpPr>
              <p:cNvPr id="2819" name="Google Shape;2819;p54"/>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54"/>
            <p:cNvGrpSpPr/>
            <p:nvPr/>
          </p:nvGrpSpPr>
          <p:grpSpPr>
            <a:xfrm>
              <a:off x="6192527" y="709277"/>
              <a:ext cx="269050" cy="141925"/>
              <a:chOff x="4703050" y="934300"/>
              <a:chExt cx="269050" cy="141925"/>
            </a:xfrm>
          </p:grpSpPr>
          <p:sp>
            <p:nvSpPr>
              <p:cNvPr id="2823" name="Google Shape;2823;p54"/>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5" name="Google Shape;2825;p54"/>
          <p:cNvGrpSpPr/>
          <p:nvPr/>
        </p:nvGrpSpPr>
        <p:grpSpPr>
          <a:xfrm rot="5400000">
            <a:off x="7811864" y="752915"/>
            <a:ext cx="87395" cy="517491"/>
            <a:chOff x="4427900" y="1369375"/>
            <a:chExt cx="77375" cy="458200"/>
          </a:xfrm>
        </p:grpSpPr>
        <p:grpSp>
          <p:nvGrpSpPr>
            <p:cNvPr id="2826" name="Google Shape;2826;p54"/>
            <p:cNvGrpSpPr/>
            <p:nvPr/>
          </p:nvGrpSpPr>
          <p:grpSpPr>
            <a:xfrm>
              <a:off x="4427900" y="1369375"/>
              <a:ext cx="36800" cy="458200"/>
              <a:chOff x="4427900" y="1369375"/>
              <a:chExt cx="36800" cy="458200"/>
            </a:xfrm>
          </p:grpSpPr>
          <p:sp>
            <p:nvSpPr>
              <p:cNvPr id="2827" name="Google Shape;2827;p54"/>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54"/>
            <p:cNvGrpSpPr/>
            <p:nvPr/>
          </p:nvGrpSpPr>
          <p:grpSpPr>
            <a:xfrm>
              <a:off x="4488850" y="1372625"/>
              <a:ext cx="16425" cy="169875"/>
              <a:chOff x="4488850" y="1372625"/>
              <a:chExt cx="16425" cy="169875"/>
            </a:xfrm>
          </p:grpSpPr>
          <p:sp>
            <p:nvSpPr>
              <p:cNvPr id="2861" name="Google Shape;2861;p54"/>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8" name="Google Shape;2868;p54"/>
          <p:cNvGrpSpPr/>
          <p:nvPr/>
        </p:nvGrpSpPr>
        <p:grpSpPr>
          <a:xfrm>
            <a:off x="4553653" y="1403110"/>
            <a:ext cx="287997" cy="219067"/>
            <a:chOff x="5023100" y="253750"/>
            <a:chExt cx="255000" cy="193950"/>
          </a:xfrm>
        </p:grpSpPr>
        <p:sp>
          <p:nvSpPr>
            <p:cNvPr id="2869" name="Google Shape;2869;p54"/>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 name="Google Shape;2875;p54"/>
          <p:cNvGrpSpPr/>
          <p:nvPr/>
        </p:nvGrpSpPr>
        <p:grpSpPr>
          <a:xfrm>
            <a:off x="4501765" y="1029060"/>
            <a:ext cx="163961" cy="243605"/>
            <a:chOff x="3431675" y="243350"/>
            <a:chExt cx="145175" cy="215675"/>
          </a:xfrm>
        </p:grpSpPr>
        <p:sp>
          <p:nvSpPr>
            <p:cNvPr id="2876" name="Google Shape;2876;p54"/>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2880;p54"/>
          <p:cNvGrpSpPr/>
          <p:nvPr/>
        </p:nvGrpSpPr>
        <p:grpSpPr>
          <a:xfrm>
            <a:off x="5009043" y="1043517"/>
            <a:ext cx="201428" cy="220987"/>
            <a:chOff x="3782200" y="256150"/>
            <a:chExt cx="178350" cy="195650"/>
          </a:xfrm>
        </p:grpSpPr>
        <p:sp>
          <p:nvSpPr>
            <p:cNvPr id="2881" name="Google Shape;2881;p54"/>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4"/>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4" name="Google Shape;2884;p54"/>
          <p:cNvGrpSpPr/>
          <p:nvPr/>
        </p:nvGrpSpPr>
        <p:grpSpPr>
          <a:xfrm>
            <a:off x="5981017" y="1451330"/>
            <a:ext cx="191857" cy="207037"/>
            <a:chOff x="3189900" y="762150"/>
            <a:chExt cx="169875" cy="183300"/>
          </a:xfrm>
        </p:grpSpPr>
        <p:grpSp>
          <p:nvGrpSpPr>
            <p:cNvPr id="2885" name="Google Shape;2885;p54"/>
            <p:cNvGrpSpPr/>
            <p:nvPr/>
          </p:nvGrpSpPr>
          <p:grpSpPr>
            <a:xfrm>
              <a:off x="3192775" y="894450"/>
              <a:ext cx="164100" cy="51000"/>
              <a:chOff x="3192775" y="894450"/>
              <a:chExt cx="164100" cy="51000"/>
            </a:xfrm>
          </p:grpSpPr>
          <p:sp>
            <p:nvSpPr>
              <p:cNvPr id="2886" name="Google Shape;2886;p54"/>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54"/>
            <p:cNvGrpSpPr/>
            <p:nvPr/>
          </p:nvGrpSpPr>
          <p:grpSpPr>
            <a:xfrm>
              <a:off x="3192775" y="862421"/>
              <a:ext cx="164100" cy="34915"/>
              <a:chOff x="3192775" y="867225"/>
              <a:chExt cx="164100" cy="25450"/>
            </a:xfrm>
          </p:grpSpPr>
          <p:sp>
            <p:nvSpPr>
              <p:cNvPr id="2889" name="Google Shape;2889;p54"/>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54"/>
            <p:cNvGrpSpPr/>
            <p:nvPr/>
          </p:nvGrpSpPr>
          <p:grpSpPr>
            <a:xfrm>
              <a:off x="3189900" y="762150"/>
              <a:ext cx="169875" cy="102375"/>
              <a:chOff x="3189900" y="762150"/>
              <a:chExt cx="169875" cy="102375"/>
            </a:xfrm>
          </p:grpSpPr>
          <p:sp>
            <p:nvSpPr>
              <p:cNvPr id="2892" name="Google Shape;2892;p54"/>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5" name="Google Shape;2895;p54"/>
          <p:cNvGrpSpPr/>
          <p:nvPr/>
        </p:nvGrpSpPr>
        <p:grpSpPr>
          <a:xfrm>
            <a:off x="4200824" y="1424207"/>
            <a:ext cx="202501" cy="173521"/>
            <a:chOff x="2862744" y="750125"/>
            <a:chExt cx="179300" cy="153627"/>
          </a:xfrm>
        </p:grpSpPr>
        <p:grpSp>
          <p:nvGrpSpPr>
            <p:cNvPr id="2896" name="Google Shape;2896;p54"/>
            <p:cNvGrpSpPr/>
            <p:nvPr/>
          </p:nvGrpSpPr>
          <p:grpSpPr>
            <a:xfrm>
              <a:off x="2934544" y="750125"/>
              <a:ext cx="107500" cy="112300"/>
              <a:chOff x="2934750" y="687150"/>
              <a:chExt cx="107500" cy="112300"/>
            </a:xfrm>
          </p:grpSpPr>
          <p:sp>
            <p:nvSpPr>
              <p:cNvPr id="2897" name="Google Shape;2897;p54"/>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54"/>
            <p:cNvGrpSpPr/>
            <p:nvPr/>
          </p:nvGrpSpPr>
          <p:grpSpPr>
            <a:xfrm>
              <a:off x="2896875" y="767675"/>
              <a:ext cx="114700" cy="116325"/>
              <a:chOff x="2896875" y="767675"/>
              <a:chExt cx="114700" cy="116325"/>
            </a:xfrm>
          </p:grpSpPr>
          <p:sp>
            <p:nvSpPr>
              <p:cNvPr id="2901" name="Google Shape;2901;p54"/>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54"/>
            <p:cNvGrpSpPr/>
            <p:nvPr/>
          </p:nvGrpSpPr>
          <p:grpSpPr>
            <a:xfrm>
              <a:off x="2862744" y="789602"/>
              <a:ext cx="110750" cy="114150"/>
              <a:chOff x="2862975" y="845225"/>
              <a:chExt cx="110750" cy="114150"/>
            </a:xfrm>
          </p:grpSpPr>
          <p:sp>
            <p:nvSpPr>
              <p:cNvPr id="2905" name="Google Shape;2905;p54"/>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7" name="Google Shape;2907;p54"/>
          <p:cNvGrpSpPr/>
          <p:nvPr/>
        </p:nvGrpSpPr>
        <p:grpSpPr>
          <a:xfrm>
            <a:off x="3518186" y="1071374"/>
            <a:ext cx="610213" cy="564453"/>
            <a:chOff x="2431875" y="700600"/>
            <a:chExt cx="264700" cy="244850"/>
          </a:xfrm>
        </p:grpSpPr>
        <p:sp>
          <p:nvSpPr>
            <p:cNvPr id="2908" name="Google Shape;2908;p54"/>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54"/>
          <p:cNvGrpSpPr/>
          <p:nvPr/>
        </p:nvGrpSpPr>
        <p:grpSpPr>
          <a:xfrm>
            <a:off x="4193901" y="1043518"/>
            <a:ext cx="216347" cy="265394"/>
            <a:chOff x="4722841" y="238125"/>
            <a:chExt cx="191559" cy="234966"/>
          </a:xfrm>
        </p:grpSpPr>
        <p:grpSp>
          <p:nvGrpSpPr>
            <p:cNvPr id="2922" name="Google Shape;2922;p54"/>
            <p:cNvGrpSpPr/>
            <p:nvPr/>
          </p:nvGrpSpPr>
          <p:grpSpPr>
            <a:xfrm>
              <a:off x="4818100" y="238125"/>
              <a:ext cx="96300" cy="179775"/>
              <a:chOff x="2798800" y="238125"/>
              <a:chExt cx="96300" cy="179775"/>
            </a:xfrm>
          </p:grpSpPr>
          <p:sp>
            <p:nvSpPr>
              <p:cNvPr id="2923" name="Google Shape;2923;p54"/>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54"/>
            <p:cNvGrpSpPr/>
            <p:nvPr/>
          </p:nvGrpSpPr>
          <p:grpSpPr>
            <a:xfrm>
              <a:off x="4769812" y="311347"/>
              <a:ext cx="96300" cy="134375"/>
              <a:chOff x="2698550" y="350800"/>
              <a:chExt cx="96300" cy="134375"/>
            </a:xfrm>
          </p:grpSpPr>
          <p:sp>
            <p:nvSpPr>
              <p:cNvPr id="2927" name="Google Shape;2927;p54"/>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2930;p54"/>
            <p:cNvGrpSpPr/>
            <p:nvPr/>
          </p:nvGrpSpPr>
          <p:grpSpPr>
            <a:xfrm>
              <a:off x="4722841" y="379141"/>
              <a:ext cx="96125" cy="93950"/>
              <a:chOff x="2615975" y="444575"/>
              <a:chExt cx="96125" cy="93950"/>
            </a:xfrm>
          </p:grpSpPr>
          <p:sp>
            <p:nvSpPr>
              <p:cNvPr id="2931" name="Google Shape;2931;p54"/>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4" name="Google Shape;2934;p54"/>
          <p:cNvGrpSpPr/>
          <p:nvPr/>
        </p:nvGrpSpPr>
        <p:grpSpPr>
          <a:xfrm>
            <a:off x="4959250" y="1358511"/>
            <a:ext cx="301013" cy="279495"/>
            <a:chOff x="3506875" y="724175"/>
            <a:chExt cx="266525" cy="247450"/>
          </a:xfrm>
        </p:grpSpPr>
        <p:sp>
          <p:nvSpPr>
            <p:cNvPr id="2935" name="Google Shape;2935;p54"/>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 name="Google Shape;2946;p54"/>
          <p:cNvGrpSpPr/>
          <p:nvPr/>
        </p:nvGrpSpPr>
        <p:grpSpPr>
          <a:xfrm>
            <a:off x="4757246" y="1039762"/>
            <a:ext cx="170681" cy="251031"/>
            <a:chOff x="3608400" y="252825"/>
            <a:chExt cx="151125" cy="222250"/>
          </a:xfrm>
        </p:grpSpPr>
        <p:sp>
          <p:nvSpPr>
            <p:cNvPr id="2947" name="Google Shape;2947;p54"/>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54"/>
          <p:cNvGrpSpPr/>
          <p:nvPr/>
        </p:nvGrpSpPr>
        <p:grpSpPr>
          <a:xfrm>
            <a:off x="3724001" y="4126320"/>
            <a:ext cx="329890" cy="226164"/>
            <a:chOff x="1267553" y="2204175"/>
            <a:chExt cx="492740" cy="337759"/>
          </a:xfrm>
        </p:grpSpPr>
        <p:sp>
          <p:nvSpPr>
            <p:cNvPr id="2950" name="Google Shape;2950;p54"/>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4"/>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54"/>
          <p:cNvGrpSpPr/>
          <p:nvPr/>
        </p:nvGrpSpPr>
        <p:grpSpPr>
          <a:xfrm>
            <a:off x="3736957" y="3779807"/>
            <a:ext cx="303991" cy="211305"/>
            <a:chOff x="1916639" y="2215270"/>
            <a:chExt cx="454057" cy="315569"/>
          </a:xfrm>
        </p:grpSpPr>
        <p:sp>
          <p:nvSpPr>
            <p:cNvPr id="2988" name="Google Shape;2988;p54"/>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4"/>
          <p:cNvGrpSpPr/>
          <p:nvPr/>
        </p:nvGrpSpPr>
        <p:grpSpPr>
          <a:xfrm>
            <a:off x="6189087" y="960610"/>
            <a:ext cx="512288" cy="431584"/>
            <a:chOff x="2577764" y="2194918"/>
            <a:chExt cx="422855" cy="356269"/>
          </a:xfrm>
        </p:grpSpPr>
        <p:grpSp>
          <p:nvGrpSpPr>
            <p:cNvPr id="3004" name="Google Shape;3004;p54"/>
            <p:cNvGrpSpPr/>
            <p:nvPr/>
          </p:nvGrpSpPr>
          <p:grpSpPr>
            <a:xfrm>
              <a:off x="2577764" y="2355085"/>
              <a:ext cx="422855" cy="196102"/>
              <a:chOff x="1957711" y="1893712"/>
              <a:chExt cx="429818" cy="199311"/>
            </a:xfrm>
          </p:grpSpPr>
          <p:sp>
            <p:nvSpPr>
              <p:cNvPr id="3005" name="Google Shape;3005;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 name="Google Shape;3007;p54"/>
            <p:cNvGrpSpPr/>
            <p:nvPr/>
          </p:nvGrpSpPr>
          <p:grpSpPr>
            <a:xfrm>
              <a:off x="2577764" y="2301696"/>
              <a:ext cx="422855" cy="196102"/>
              <a:chOff x="1957711" y="1893712"/>
              <a:chExt cx="429818" cy="199311"/>
            </a:xfrm>
          </p:grpSpPr>
          <p:sp>
            <p:nvSpPr>
              <p:cNvPr id="3008" name="Google Shape;3008;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54"/>
            <p:cNvGrpSpPr/>
            <p:nvPr/>
          </p:nvGrpSpPr>
          <p:grpSpPr>
            <a:xfrm>
              <a:off x="2577764" y="2248307"/>
              <a:ext cx="422855" cy="196102"/>
              <a:chOff x="1957711" y="1893712"/>
              <a:chExt cx="429818" cy="199311"/>
            </a:xfrm>
          </p:grpSpPr>
          <p:sp>
            <p:nvSpPr>
              <p:cNvPr id="3011" name="Google Shape;3011;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54"/>
            <p:cNvGrpSpPr/>
            <p:nvPr/>
          </p:nvGrpSpPr>
          <p:grpSpPr>
            <a:xfrm>
              <a:off x="2577764" y="2194918"/>
              <a:ext cx="422855" cy="196102"/>
              <a:chOff x="1957711" y="1893712"/>
              <a:chExt cx="429818" cy="199311"/>
            </a:xfrm>
          </p:grpSpPr>
          <p:sp>
            <p:nvSpPr>
              <p:cNvPr id="3014" name="Google Shape;3014;p54"/>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6" name="Google Shape;3016;p54"/>
          <p:cNvGrpSpPr/>
          <p:nvPr/>
        </p:nvGrpSpPr>
        <p:grpSpPr>
          <a:xfrm>
            <a:off x="6249226" y="1272956"/>
            <a:ext cx="581324" cy="356145"/>
            <a:chOff x="1293855" y="3668534"/>
            <a:chExt cx="896137" cy="548930"/>
          </a:xfrm>
        </p:grpSpPr>
        <p:grpSp>
          <p:nvGrpSpPr>
            <p:cNvPr id="3017" name="Google Shape;3017;p54"/>
            <p:cNvGrpSpPr/>
            <p:nvPr/>
          </p:nvGrpSpPr>
          <p:grpSpPr>
            <a:xfrm>
              <a:off x="2109599" y="3668534"/>
              <a:ext cx="80392" cy="527901"/>
              <a:chOff x="2109599" y="3668534"/>
              <a:chExt cx="80392" cy="527901"/>
            </a:xfrm>
          </p:grpSpPr>
          <p:sp>
            <p:nvSpPr>
              <p:cNvPr id="3018" name="Google Shape;3018;p54"/>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54"/>
            <p:cNvGrpSpPr/>
            <p:nvPr/>
          </p:nvGrpSpPr>
          <p:grpSpPr>
            <a:xfrm>
              <a:off x="2019021" y="3719234"/>
              <a:ext cx="80180" cy="479631"/>
              <a:chOff x="2019021" y="3719234"/>
              <a:chExt cx="80180" cy="479631"/>
            </a:xfrm>
          </p:grpSpPr>
          <p:sp>
            <p:nvSpPr>
              <p:cNvPr id="3022" name="Google Shape;3022;p54"/>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54"/>
            <p:cNvGrpSpPr/>
            <p:nvPr/>
          </p:nvGrpSpPr>
          <p:grpSpPr>
            <a:xfrm>
              <a:off x="1928250" y="3769723"/>
              <a:ext cx="80392" cy="431573"/>
              <a:chOff x="1928250" y="3769723"/>
              <a:chExt cx="80392" cy="431573"/>
            </a:xfrm>
          </p:grpSpPr>
          <p:sp>
            <p:nvSpPr>
              <p:cNvPr id="3026" name="Google Shape;3026;p54"/>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4"/>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4"/>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54"/>
            <p:cNvGrpSpPr/>
            <p:nvPr/>
          </p:nvGrpSpPr>
          <p:grpSpPr>
            <a:xfrm>
              <a:off x="1837672" y="3820443"/>
              <a:ext cx="80411" cy="383072"/>
              <a:chOff x="1837672" y="3820443"/>
              <a:chExt cx="80411" cy="383072"/>
            </a:xfrm>
          </p:grpSpPr>
          <p:sp>
            <p:nvSpPr>
              <p:cNvPr id="3030" name="Google Shape;3030;p54"/>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54"/>
            <p:cNvGrpSpPr/>
            <p:nvPr/>
          </p:nvGrpSpPr>
          <p:grpSpPr>
            <a:xfrm>
              <a:off x="1747113" y="3870912"/>
              <a:ext cx="80411" cy="335034"/>
              <a:chOff x="1747113" y="3870912"/>
              <a:chExt cx="80411" cy="335034"/>
            </a:xfrm>
          </p:grpSpPr>
          <p:sp>
            <p:nvSpPr>
              <p:cNvPr id="3034" name="Google Shape;3034;p54"/>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7" name="Google Shape;3037;p54"/>
            <p:cNvGrpSpPr/>
            <p:nvPr/>
          </p:nvGrpSpPr>
          <p:grpSpPr>
            <a:xfrm>
              <a:off x="1656341" y="3921632"/>
              <a:ext cx="80392" cy="286532"/>
              <a:chOff x="1656341" y="3921632"/>
              <a:chExt cx="80392" cy="286532"/>
            </a:xfrm>
          </p:grpSpPr>
          <p:sp>
            <p:nvSpPr>
              <p:cNvPr id="3038" name="Google Shape;3038;p54"/>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4"/>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54"/>
            <p:cNvGrpSpPr/>
            <p:nvPr/>
          </p:nvGrpSpPr>
          <p:grpSpPr>
            <a:xfrm>
              <a:off x="1565763" y="3972101"/>
              <a:ext cx="80411" cy="238494"/>
              <a:chOff x="1565763" y="3972101"/>
              <a:chExt cx="80411" cy="238494"/>
            </a:xfrm>
          </p:grpSpPr>
          <p:sp>
            <p:nvSpPr>
              <p:cNvPr id="3042" name="Google Shape;3042;p54"/>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 name="Google Shape;3045;p54"/>
            <p:cNvGrpSpPr/>
            <p:nvPr/>
          </p:nvGrpSpPr>
          <p:grpSpPr>
            <a:xfrm>
              <a:off x="1475204" y="4022821"/>
              <a:ext cx="80392" cy="189993"/>
              <a:chOff x="1475204" y="4022821"/>
              <a:chExt cx="80392" cy="189993"/>
            </a:xfrm>
          </p:grpSpPr>
          <p:sp>
            <p:nvSpPr>
              <p:cNvPr id="3046" name="Google Shape;3046;p54"/>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4"/>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54"/>
            <p:cNvGrpSpPr/>
            <p:nvPr/>
          </p:nvGrpSpPr>
          <p:grpSpPr>
            <a:xfrm>
              <a:off x="1384645" y="4073310"/>
              <a:ext cx="80180" cy="141935"/>
              <a:chOff x="1384645" y="4073310"/>
              <a:chExt cx="80180" cy="141935"/>
            </a:xfrm>
          </p:grpSpPr>
          <p:sp>
            <p:nvSpPr>
              <p:cNvPr id="3050" name="Google Shape;3050;p54"/>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4"/>
            <p:cNvGrpSpPr/>
            <p:nvPr/>
          </p:nvGrpSpPr>
          <p:grpSpPr>
            <a:xfrm>
              <a:off x="1293855" y="4123779"/>
              <a:ext cx="80411" cy="93684"/>
              <a:chOff x="1293855" y="4123779"/>
              <a:chExt cx="80411" cy="93684"/>
            </a:xfrm>
          </p:grpSpPr>
          <p:sp>
            <p:nvSpPr>
              <p:cNvPr id="3054" name="Google Shape;3054;p54"/>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7" name="Google Shape;3057;p54"/>
          <p:cNvGrpSpPr/>
          <p:nvPr/>
        </p:nvGrpSpPr>
        <p:grpSpPr>
          <a:xfrm>
            <a:off x="6906078" y="1307440"/>
            <a:ext cx="576155" cy="321661"/>
            <a:chOff x="2306421" y="3721685"/>
            <a:chExt cx="888169" cy="495779"/>
          </a:xfrm>
        </p:grpSpPr>
        <p:grpSp>
          <p:nvGrpSpPr>
            <p:cNvPr id="3058" name="Google Shape;3058;p54"/>
            <p:cNvGrpSpPr/>
            <p:nvPr/>
          </p:nvGrpSpPr>
          <p:grpSpPr>
            <a:xfrm>
              <a:off x="3123054" y="3721685"/>
              <a:ext cx="71537" cy="495779"/>
              <a:chOff x="3123054" y="3721685"/>
              <a:chExt cx="71537" cy="495779"/>
            </a:xfrm>
          </p:grpSpPr>
          <p:sp>
            <p:nvSpPr>
              <p:cNvPr id="3059" name="Google Shape;3059;p54"/>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4"/>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54"/>
            <p:cNvGrpSpPr/>
            <p:nvPr/>
          </p:nvGrpSpPr>
          <p:grpSpPr>
            <a:xfrm>
              <a:off x="3032475" y="3769067"/>
              <a:ext cx="71324" cy="448396"/>
              <a:chOff x="3032475" y="3769067"/>
              <a:chExt cx="71324" cy="448396"/>
            </a:xfrm>
          </p:grpSpPr>
          <p:sp>
            <p:nvSpPr>
              <p:cNvPr id="3062" name="Google Shape;3062;p54"/>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54"/>
            <p:cNvGrpSpPr/>
            <p:nvPr/>
          </p:nvGrpSpPr>
          <p:grpSpPr>
            <a:xfrm>
              <a:off x="2941704" y="3816218"/>
              <a:ext cx="71305" cy="401245"/>
              <a:chOff x="2941704" y="3816218"/>
              <a:chExt cx="71305" cy="401245"/>
            </a:xfrm>
          </p:grpSpPr>
          <p:sp>
            <p:nvSpPr>
              <p:cNvPr id="3065" name="Google Shape;3065;p54"/>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54"/>
            <p:cNvGrpSpPr/>
            <p:nvPr/>
          </p:nvGrpSpPr>
          <p:grpSpPr>
            <a:xfrm>
              <a:off x="2850914" y="3863600"/>
              <a:ext cx="71324" cy="353863"/>
              <a:chOff x="2850914" y="3863600"/>
              <a:chExt cx="71324" cy="353863"/>
            </a:xfrm>
          </p:grpSpPr>
          <p:sp>
            <p:nvSpPr>
              <p:cNvPr id="3068" name="Google Shape;3068;p54"/>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0" name="Google Shape;3070;p54"/>
            <p:cNvGrpSpPr/>
            <p:nvPr/>
          </p:nvGrpSpPr>
          <p:grpSpPr>
            <a:xfrm>
              <a:off x="2760123" y="3910770"/>
              <a:ext cx="71537" cy="306693"/>
              <a:chOff x="2760123" y="3910770"/>
              <a:chExt cx="71537" cy="306693"/>
            </a:xfrm>
          </p:grpSpPr>
          <p:sp>
            <p:nvSpPr>
              <p:cNvPr id="3071" name="Google Shape;3071;p54"/>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4"/>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54"/>
            <p:cNvGrpSpPr/>
            <p:nvPr/>
          </p:nvGrpSpPr>
          <p:grpSpPr>
            <a:xfrm>
              <a:off x="2669352" y="3958153"/>
              <a:ext cx="71537" cy="259310"/>
              <a:chOff x="2669352" y="3958153"/>
              <a:chExt cx="71537" cy="259310"/>
            </a:xfrm>
          </p:grpSpPr>
          <p:sp>
            <p:nvSpPr>
              <p:cNvPr id="3074" name="Google Shape;3074;p54"/>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54"/>
            <p:cNvGrpSpPr/>
            <p:nvPr/>
          </p:nvGrpSpPr>
          <p:grpSpPr>
            <a:xfrm>
              <a:off x="2578561" y="4005323"/>
              <a:ext cx="71537" cy="212140"/>
              <a:chOff x="2578561" y="4005323"/>
              <a:chExt cx="71537" cy="212140"/>
            </a:xfrm>
          </p:grpSpPr>
          <p:sp>
            <p:nvSpPr>
              <p:cNvPr id="3077" name="Google Shape;3077;p54"/>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54"/>
            <p:cNvGrpSpPr/>
            <p:nvPr/>
          </p:nvGrpSpPr>
          <p:grpSpPr>
            <a:xfrm>
              <a:off x="2488002" y="4052705"/>
              <a:ext cx="71305" cy="164758"/>
              <a:chOff x="2488002" y="4052705"/>
              <a:chExt cx="71305" cy="164758"/>
            </a:xfrm>
          </p:grpSpPr>
          <p:sp>
            <p:nvSpPr>
              <p:cNvPr id="3080" name="Google Shape;3080;p54"/>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54"/>
            <p:cNvGrpSpPr/>
            <p:nvPr/>
          </p:nvGrpSpPr>
          <p:grpSpPr>
            <a:xfrm>
              <a:off x="2397212" y="4100088"/>
              <a:ext cx="71537" cy="117376"/>
              <a:chOff x="2397212" y="4100088"/>
              <a:chExt cx="71537" cy="117376"/>
            </a:xfrm>
          </p:grpSpPr>
          <p:sp>
            <p:nvSpPr>
              <p:cNvPr id="3083" name="Google Shape;3083;p54"/>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54"/>
            <p:cNvGrpSpPr/>
            <p:nvPr/>
          </p:nvGrpSpPr>
          <p:grpSpPr>
            <a:xfrm>
              <a:off x="2306421" y="4147258"/>
              <a:ext cx="71537" cy="70205"/>
              <a:chOff x="2306421" y="4147258"/>
              <a:chExt cx="71537" cy="70205"/>
            </a:xfrm>
          </p:grpSpPr>
          <p:sp>
            <p:nvSpPr>
              <p:cNvPr id="3086" name="Google Shape;3086;p54"/>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88" name="Google Shape;3088;p54"/>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4"/>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4"/>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3" name="Google Shape;3123;p54"/>
          <p:cNvGrpSpPr/>
          <p:nvPr/>
        </p:nvGrpSpPr>
        <p:grpSpPr>
          <a:xfrm>
            <a:off x="6227888" y="1898371"/>
            <a:ext cx="1882438" cy="1143564"/>
            <a:chOff x="2529950" y="4155175"/>
            <a:chExt cx="1137425" cy="690975"/>
          </a:xfrm>
        </p:grpSpPr>
        <p:sp>
          <p:nvSpPr>
            <p:cNvPr id="3124" name="Google Shape;3124;p54"/>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4"/>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4"/>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4"/>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4"/>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4"/>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4"/>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4"/>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4"/>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4"/>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4"/>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4"/>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4"/>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4"/>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4"/>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4"/>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4"/>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4"/>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4"/>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4"/>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4"/>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4"/>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4"/>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4"/>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4"/>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4"/>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4"/>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4"/>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4"/>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4"/>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4"/>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4"/>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4"/>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4"/>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4"/>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4"/>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4"/>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4"/>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4"/>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4"/>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4"/>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4"/>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4"/>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4"/>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4"/>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4"/>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4"/>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4"/>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4"/>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4"/>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4"/>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4"/>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4"/>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4"/>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4"/>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4"/>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4"/>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4"/>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4"/>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4"/>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4"/>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4"/>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4"/>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4"/>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4"/>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4"/>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4"/>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4"/>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4"/>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4"/>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4"/>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4"/>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4"/>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4"/>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4"/>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4"/>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4"/>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4"/>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4"/>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4"/>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4"/>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4"/>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4"/>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4"/>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4"/>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4"/>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4"/>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4"/>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4"/>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4"/>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4"/>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4"/>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4"/>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4"/>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4"/>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4"/>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4"/>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4"/>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4"/>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4"/>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4"/>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4"/>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4"/>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4"/>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4"/>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4"/>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4"/>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4"/>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4"/>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4"/>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4"/>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4"/>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4"/>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4"/>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4"/>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4"/>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4"/>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4"/>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4"/>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4"/>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4"/>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4"/>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4"/>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4"/>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4"/>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4"/>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4"/>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4"/>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4"/>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4"/>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4"/>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4"/>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4"/>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4"/>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4"/>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4"/>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4"/>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4"/>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4"/>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4"/>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4"/>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4"/>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4"/>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4"/>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4"/>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4"/>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4"/>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4"/>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4"/>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4"/>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4"/>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4"/>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4"/>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4"/>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4"/>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4"/>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4"/>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4"/>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4"/>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4"/>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4"/>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4"/>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4"/>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4"/>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4"/>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4"/>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4"/>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4"/>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4"/>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4"/>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4"/>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4"/>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4"/>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4"/>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4"/>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4"/>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4"/>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4"/>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4"/>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4"/>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4"/>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4"/>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4"/>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4"/>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4"/>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4"/>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4"/>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4"/>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4"/>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4"/>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4"/>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4"/>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4"/>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4"/>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4"/>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4"/>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4"/>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4"/>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4"/>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4"/>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4"/>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4"/>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4"/>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4"/>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4"/>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4"/>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4"/>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4"/>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4"/>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4"/>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4"/>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4"/>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4"/>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4"/>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4"/>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4"/>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4"/>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4"/>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4"/>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4"/>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4"/>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4"/>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4"/>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4"/>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4"/>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4"/>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4"/>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4"/>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4"/>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4"/>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4"/>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4"/>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4"/>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4"/>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4"/>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4"/>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4"/>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4"/>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4"/>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4"/>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4"/>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4"/>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4"/>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4"/>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4"/>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4"/>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4"/>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4"/>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4"/>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4"/>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4"/>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4"/>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4"/>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4"/>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4"/>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4"/>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4"/>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4"/>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4"/>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4"/>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4"/>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4"/>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4"/>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4"/>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4"/>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4"/>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4"/>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4"/>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4"/>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4"/>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4"/>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4"/>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4"/>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4"/>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4"/>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4"/>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4"/>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4"/>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4"/>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4"/>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4"/>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4"/>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4"/>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4"/>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4"/>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4"/>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4"/>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4"/>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4"/>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4"/>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4"/>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4"/>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4"/>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4"/>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4"/>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4"/>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4"/>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4"/>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4"/>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4"/>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4"/>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4"/>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4"/>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4"/>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4"/>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4"/>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4"/>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4"/>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4"/>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4"/>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4"/>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4"/>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4"/>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4"/>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4"/>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4"/>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4"/>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4"/>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4"/>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4"/>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4"/>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4"/>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4"/>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4"/>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4"/>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4"/>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4"/>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4"/>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4"/>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4"/>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4"/>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4"/>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4"/>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4"/>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4"/>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54"/>
          <p:cNvGrpSpPr/>
          <p:nvPr/>
        </p:nvGrpSpPr>
        <p:grpSpPr>
          <a:xfrm>
            <a:off x="3739420" y="2325786"/>
            <a:ext cx="299053" cy="288720"/>
            <a:chOff x="2127141" y="3043500"/>
            <a:chExt cx="422629" cy="408027"/>
          </a:xfrm>
        </p:grpSpPr>
        <p:grpSp>
          <p:nvGrpSpPr>
            <p:cNvPr id="4078" name="Google Shape;4078;p54"/>
            <p:cNvGrpSpPr/>
            <p:nvPr/>
          </p:nvGrpSpPr>
          <p:grpSpPr>
            <a:xfrm>
              <a:off x="2127141" y="3048223"/>
              <a:ext cx="418743" cy="403304"/>
              <a:chOff x="2101363" y="3048223"/>
              <a:chExt cx="418743" cy="403304"/>
            </a:xfrm>
          </p:grpSpPr>
          <p:sp>
            <p:nvSpPr>
              <p:cNvPr id="4079" name="Google Shape;4079;p54"/>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1" name="Google Shape;4081;p54"/>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4"/>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54"/>
          <p:cNvGrpSpPr/>
          <p:nvPr/>
        </p:nvGrpSpPr>
        <p:grpSpPr>
          <a:xfrm>
            <a:off x="6204707" y="3202278"/>
            <a:ext cx="1928879" cy="1118124"/>
            <a:chOff x="1397225" y="1410350"/>
            <a:chExt cx="4786300" cy="2774500"/>
          </a:xfrm>
        </p:grpSpPr>
        <p:grpSp>
          <p:nvGrpSpPr>
            <p:cNvPr id="4084" name="Google Shape;4084;p54"/>
            <p:cNvGrpSpPr/>
            <p:nvPr/>
          </p:nvGrpSpPr>
          <p:grpSpPr>
            <a:xfrm>
              <a:off x="4293400" y="2574725"/>
              <a:ext cx="84425" cy="80100"/>
              <a:chOff x="4293400" y="2574725"/>
              <a:chExt cx="84425" cy="80100"/>
            </a:xfrm>
          </p:grpSpPr>
          <p:sp>
            <p:nvSpPr>
              <p:cNvPr id="4085" name="Google Shape;4085;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4086" name="Google Shape;4086;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 name="Google Shape;4087;p54"/>
            <p:cNvGrpSpPr/>
            <p:nvPr/>
          </p:nvGrpSpPr>
          <p:grpSpPr>
            <a:xfrm>
              <a:off x="4000175" y="1462675"/>
              <a:ext cx="1917275" cy="1140875"/>
              <a:chOff x="4000175" y="1462675"/>
              <a:chExt cx="1917275" cy="1140875"/>
            </a:xfrm>
          </p:grpSpPr>
          <p:sp>
            <p:nvSpPr>
              <p:cNvPr id="4088" name="Google Shape;4088;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4089" name="Google Shape;4089;p54"/>
              <p:cNvGrpSpPr/>
              <p:nvPr/>
            </p:nvGrpSpPr>
            <p:grpSpPr>
              <a:xfrm>
                <a:off x="4000175" y="1462675"/>
                <a:ext cx="1917275" cy="1140875"/>
                <a:chOff x="4000175" y="1462675"/>
                <a:chExt cx="1917275" cy="1140875"/>
              </a:xfrm>
            </p:grpSpPr>
            <p:sp>
              <p:nvSpPr>
                <p:cNvPr id="4090" name="Google Shape;4090;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4091" name="Google Shape;4091;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96" name="Google Shape;4096;p54"/>
            <p:cNvGrpSpPr/>
            <p:nvPr/>
          </p:nvGrpSpPr>
          <p:grpSpPr>
            <a:xfrm>
              <a:off x="3960625" y="2587825"/>
              <a:ext cx="94050" cy="104125"/>
              <a:chOff x="3960625" y="2587825"/>
              <a:chExt cx="94050" cy="104125"/>
            </a:xfrm>
          </p:grpSpPr>
          <p:sp>
            <p:nvSpPr>
              <p:cNvPr id="4097" name="Google Shape;4097;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4098" name="Google Shape;4098;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54"/>
            <p:cNvGrpSpPr/>
            <p:nvPr/>
          </p:nvGrpSpPr>
          <p:grpSpPr>
            <a:xfrm>
              <a:off x="3765350" y="2500900"/>
              <a:ext cx="173600" cy="187925"/>
              <a:chOff x="3765350" y="2500900"/>
              <a:chExt cx="173600" cy="187925"/>
            </a:xfrm>
          </p:grpSpPr>
          <p:sp>
            <p:nvSpPr>
              <p:cNvPr id="4100" name="Google Shape;4100;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4101" name="Google Shape;4101;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6" name="Google Shape;4106;p54"/>
            <p:cNvGrpSpPr/>
            <p:nvPr/>
          </p:nvGrpSpPr>
          <p:grpSpPr>
            <a:xfrm>
              <a:off x="3750475" y="2481850"/>
              <a:ext cx="85125" cy="51800"/>
              <a:chOff x="3750475" y="2481850"/>
              <a:chExt cx="85125" cy="51800"/>
            </a:xfrm>
          </p:grpSpPr>
          <p:sp>
            <p:nvSpPr>
              <p:cNvPr id="4107" name="Google Shape;4107;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4109" name="Google Shape;4109;p54"/>
            <p:cNvGrpSpPr/>
            <p:nvPr/>
          </p:nvGrpSpPr>
          <p:grpSpPr>
            <a:xfrm>
              <a:off x="3627175" y="2432450"/>
              <a:ext cx="172100" cy="169075"/>
              <a:chOff x="3627175" y="2432450"/>
              <a:chExt cx="172100" cy="169075"/>
            </a:xfrm>
          </p:grpSpPr>
          <p:sp>
            <p:nvSpPr>
              <p:cNvPr id="4110" name="Google Shape;4110;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4112" name="Google Shape;4112;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4113" name="Google Shape;4113;p54"/>
            <p:cNvGrpSpPr/>
            <p:nvPr/>
          </p:nvGrpSpPr>
          <p:grpSpPr>
            <a:xfrm>
              <a:off x="3561536" y="2585450"/>
              <a:ext cx="61539" cy="99045"/>
              <a:chOff x="3561536" y="2585450"/>
              <a:chExt cx="61539" cy="99045"/>
            </a:xfrm>
          </p:grpSpPr>
          <p:sp>
            <p:nvSpPr>
              <p:cNvPr id="4114" name="Google Shape;4114;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4116" name="Google Shape;4116;p54"/>
            <p:cNvGrpSpPr/>
            <p:nvPr/>
          </p:nvGrpSpPr>
          <p:grpSpPr>
            <a:xfrm>
              <a:off x="3906325" y="1984500"/>
              <a:ext cx="156075" cy="262825"/>
              <a:chOff x="3906325" y="1984500"/>
              <a:chExt cx="156075" cy="262825"/>
            </a:xfrm>
          </p:grpSpPr>
          <p:sp>
            <p:nvSpPr>
              <p:cNvPr id="4117" name="Google Shape;4117;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4118" name="Google Shape;4118;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54"/>
            <p:cNvGrpSpPr/>
            <p:nvPr/>
          </p:nvGrpSpPr>
          <p:grpSpPr>
            <a:xfrm>
              <a:off x="1397225" y="1637375"/>
              <a:ext cx="1401575" cy="1228250"/>
              <a:chOff x="1397225" y="1637375"/>
              <a:chExt cx="1401575" cy="1228250"/>
            </a:xfrm>
          </p:grpSpPr>
          <p:sp>
            <p:nvSpPr>
              <p:cNvPr id="4120" name="Google Shape;4120;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4121" name="Google Shape;4121;p54"/>
              <p:cNvGrpSpPr/>
              <p:nvPr/>
            </p:nvGrpSpPr>
            <p:grpSpPr>
              <a:xfrm>
                <a:off x="1397225" y="1637375"/>
                <a:ext cx="1398775" cy="1228250"/>
                <a:chOff x="1397225" y="1637375"/>
                <a:chExt cx="1398775" cy="1228250"/>
              </a:xfrm>
            </p:grpSpPr>
            <p:sp>
              <p:nvSpPr>
                <p:cNvPr id="4122" name="Google Shape;4122;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4" name="Google Shape;4124;p54"/>
            <p:cNvGrpSpPr/>
            <p:nvPr/>
          </p:nvGrpSpPr>
          <p:grpSpPr>
            <a:xfrm>
              <a:off x="2605700" y="3152850"/>
              <a:ext cx="594125" cy="616250"/>
              <a:chOff x="2605700" y="3152850"/>
              <a:chExt cx="594125" cy="616250"/>
            </a:xfrm>
          </p:grpSpPr>
          <p:sp>
            <p:nvSpPr>
              <p:cNvPr id="4125" name="Google Shape;4125;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4126" name="Google Shape;4126;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7" name="Google Shape;4127;p54"/>
            <p:cNvGrpSpPr/>
            <p:nvPr/>
          </p:nvGrpSpPr>
          <p:grpSpPr>
            <a:xfrm>
              <a:off x="2680375" y="3423800"/>
              <a:ext cx="182975" cy="761050"/>
              <a:chOff x="2680375" y="3423800"/>
              <a:chExt cx="182975" cy="761050"/>
            </a:xfrm>
          </p:grpSpPr>
          <p:sp>
            <p:nvSpPr>
              <p:cNvPr id="4128" name="Google Shape;4128;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4129" name="Google Shape;4129;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54"/>
            <p:cNvGrpSpPr/>
            <p:nvPr/>
          </p:nvGrpSpPr>
          <p:grpSpPr>
            <a:xfrm>
              <a:off x="3918000" y="3561900"/>
              <a:ext cx="236225" cy="207100"/>
              <a:chOff x="3918000" y="3561900"/>
              <a:chExt cx="236225" cy="207100"/>
            </a:xfrm>
          </p:grpSpPr>
          <p:sp>
            <p:nvSpPr>
              <p:cNvPr id="4131" name="Google Shape;4131;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4132" name="Google Shape;4132;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54"/>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4"/>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4"/>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6" name="Google Shape;4136;p54"/>
            <p:cNvGrpSpPr/>
            <p:nvPr/>
          </p:nvGrpSpPr>
          <p:grpSpPr>
            <a:xfrm>
              <a:off x="1922950" y="1410350"/>
              <a:ext cx="1252825" cy="1162875"/>
              <a:chOff x="1922950" y="1410350"/>
              <a:chExt cx="1252825" cy="1162875"/>
            </a:xfrm>
          </p:grpSpPr>
          <p:sp>
            <p:nvSpPr>
              <p:cNvPr id="4137" name="Google Shape;4137;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3" name="Google Shape;4153;p54"/>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4"/>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4"/>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4"/>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4"/>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4"/>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4"/>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4"/>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4"/>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4"/>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4"/>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4"/>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4"/>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4"/>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4"/>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4"/>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4"/>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4"/>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4"/>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4"/>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4"/>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4"/>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5" name="Google Shape;4175;p54"/>
            <p:cNvGrpSpPr/>
            <p:nvPr/>
          </p:nvGrpSpPr>
          <p:grpSpPr>
            <a:xfrm>
              <a:off x="2711750" y="3572300"/>
              <a:ext cx="230725" cy="598425"/>
              <a:chOff x="2711750" y="3572300"/>
              <a:chExt cx="230725" cy="598425"/>
            </a:xfrm>
          </p:grpSpPr>
          <p:sp>
            <p:nvSpPr>
              <p:cNvPr id="4176" name="Google Shape;4176;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8" name="Google Shape;4178;p54"/>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9" name="Google Shape;4179;p54"/>
            <p:cNvGrpSpPr/>
            <p:nvPr/>
          </p:nvGrpSpPr>
          <p:grpSpPr>
            <a:xfrm>
              <a:off x="3781475" y="1624825"/>
              <a:ext cx="153300" cy="166375"/>
              <a:chOff x="3781475" y="1624825"/>
              <a:chExt cx="153300" cy="166375"/>
            </a:xfrm>
          </p:grpSpPr>
          <p:sp>
            <p:nvSpPr>
              <p:cNvPr id="4180" name="Google Shape;4180;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4" name="Google Shape;4184;p54"/>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4"/>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4"/>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4"/>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4"/>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4"/>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4"/>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1" name="Google Shape;4191;p54"/>
            <p:cNvGrpSpPr/>
            <p:nvPr/>
          </p:nvGrpSpPr>
          <p:grpSpPr>
            <a:xfrm>
              <a:off x="5068275" y="3161675"/>
              <a:ext cx="664875" cy="222850"/>
              <a:chOff x="5068275" y="3161675"/>
              <a:chExt cx="664875" cy="222850"/>
            </a:xfrm>
          </p:grpSpPr>
          <p:sp>
            <p:nvSpPr>
              <p:cNvPr id="4192" name="Google Shape;4192;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6" name="Google Shape;4196;p54"/>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4"/>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4"/>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4"/>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4"/>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4"/>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4"/>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4"/>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4"/>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4"/>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4"/>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4"/>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4"/>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4"/>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4"/>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4"/>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4"/>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4"/>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4"/>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4"/>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4"/>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4"/>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4"/>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4"/>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4"/>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4"/>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4"/>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4"/>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4"/>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5" name="Google Shape;4225;p54"/>
            <p:cNvGrpSpPr/>
            <p:nvPr/>
          </p:nvGrpSpPr>
          <p:grpSpPr>
            <a:xfrm>
              <a:off x="3586375" y="2281300"/>
              <a:ext cx="125025" cy="175275"/>
              <a:chOff x="3586375" y="2281300"/>
              <a:chExt cx="125025" cy="175275"/>
            </a:xfrm>
          </p:grpSpPr>
          <p:sp>
            <p:nvSpPr>
              <p:cNvPr id="4226" name="Google Shape;4226;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8" name="Google Shape;4228;p54"/>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9" name="Google Shape;4229;p54"/>
            <p:cNvGrpSpPr/>
            <p:nvPr/>
          </p:nvGrpSpPr>
          <p:grpSpPr>
            <a:xfrm>
              <a:off x="5298975" y="3412225"/>
              <a:ext cx="576450" cy="616225"/>
              <a:chOff x="5298975" y="3412225"/>
              <a:chExt cx="576450" cy="616225"/>
            </a:xfrm>
          </p:grpSpPr>
          <p:sp>
            <p:nvSpPr>
              <p:cNvPr id="4230" name="Google Shape;4230;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54"/>
            <p:cNvGrpSpPr/>
            <p:nvPr/>
          </p:nvGrpSpPr>
          <p:grpSpPr>
            <a:xfrm>
              <a:off x="5952300" y="3852150"/>
              <a:ext cx="231225" cy="287200"/>
              <a:chOff x="5952300" y="3852150"/>
              <a:chExt cx="231225" cy="287200"/>
            </a:xfrm>
          </p:grpSpPr>
          <p:sp>
            <p:nvSpPr>
              <p:cNvPr id="4233" name="Google Shape;4233;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54"/>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4"/>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4"/>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4"/>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4"/>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4"/>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4"/>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4"/>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3" name="Google Shape;4243;p54"/>
            <p:cNvGrpSpPr/>
            <p:nvPr/>
          </p:nvGrpSpPr>
          <p:grpSpPr>
            <a:xfrm>
              <a:off x="4842300" y="3099950"/>
              <a:ext cx="31425" cy="59650"/>
              <a:chOff x="4842300" y="3099950"/>
              <a:chExt cx="31425" cy="59650"/>
            </a:xfrm>
          </p:grpSpPr>
          <p:sp>
            <p:nvSpPr>
              <p:cNvPr id="4244" name="Google Shape;4244;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8" name="Google Shape;4248;p54"/>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4"/>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4"/>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4"/>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4"/>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4"/>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4"/>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4"/>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6" name="Google Shape;4256;p54"/>
            <p:cNvGrpSpPr/>
            <p:nvPr/>
          </p:nvGrpSpPr>
          <p:grpSpPr>
            <a:xfrm>
              <a:off x="3866750" y="2520350"/>
              <a:ext cx="78475" cy="60700"/>
              <a:chOff x="3866750" y="2520350"/>
              <a:chExt cx="78475" cy="60700"/>
            </a:xfrm>
          </p:grpSpPr>
          <p:sp>
            <p:nvSpPr>
              <p:cNvPr id="4257" name="Google Shape;4257;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1" name="Google Shape;4261;p54"/>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4"/>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4"/>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4"/>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4"/>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4"/>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4"/>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4"/>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4"/>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4"/>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4"/>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4"/>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4"/>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4"/>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4"/>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4"/>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4"/>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4"/>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4"/>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4"/>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4"/>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4"/>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4"/>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4"/>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4"/>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4"/>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4"/>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4"/>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4"/>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4"/>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4"/>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4"/>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4"/>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4"/>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4"/>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4"/>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4"/>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4"/>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4"/>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4"/>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4"/>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4"/>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3" name="Google Shape;4303;p54"/>
            <p:cNvGrpSpPr/>
            <p:nvPr/>
          </p:nvGrpSpPr>
          <p:grpSpPr>
            <a:xfrm>
              <a:off x="3450375" y="3038225"/>
              <a:ext cx="132875" cy="99400"/>
              <a:chOff x="3450375" y="3038225"/>
              <a:chExt cx="132875" cy="99400"/>
            </a:xfrm>
          </p:grpSpPr>
          <p:sp>
            <p:nvSpPr>
              <p:cNvPr id="4304" name="Google Shape;4304;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6" name="Google Shape;4306;p54"/>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4"/>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4"/>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4"/>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4"/>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4"/>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4"/>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4"/>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4"/>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4"/>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4"/>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4"/>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4"/>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4"/>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4"/>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4"/>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4"/>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4"/>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4"/>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4"/>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4"/>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4"/>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4"/>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4"/>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4"/>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4"/>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4"/>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4"/>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4"/>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4"/>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4"/>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4"/>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4"/>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4"/>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54"/>
          <p:cNvGrpSpPr/>
          <p:nvPr/>
        </p:nvGrpSpPr>
        <p:grpSpPr>
          <a:xfrm>
            <a:off x="4073623" y="3195884"/>
            <a:ext cx="1990503" cy="1173794"/>
            <a:chOff x="4714886" y="3271938"/>
            <a:chExt cx="1202721" cy="709241"/>
          </a:xfrm>
        </p:grpSpPr>
        <p:grpSp>
          <p:nvGrpSpPr>
            <p:cNvPr id="4342" name="Google Shape;4342;p54"/>
            <p:cNvGrpSpPr/>
            <p:nvPr/>
          </p:nvGrpSpPr>
          <p:grpSpPr>
            <a:xfrm>
              <a:off x="4714886" y="3271938"/>
              <a:ext cx="1202721" cy="709241"/>
              <a:chOff x="2514225" y="4239175"/>
              <a:chExt cx="2084800" cy="1229400"/>
            </a:xfrm>
          </p:grpSpPr>
          <p:sp>
            <p:nvSpPr>
              <p:cNvPr id="4343" name="Google Shape;4343;p54"/>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4"/>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4"/>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4"/>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4"/>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4"/>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4"/>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4"/>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4"/>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4"/>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4"/>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4"/>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4"/>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4"/>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4"/>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4"/>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4"/>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4"/>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4"/>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4"/>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4"/>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4"/>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4"/>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4"/>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4"/>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4"/>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4"/>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4"/>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4"/>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4"/>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4"/>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4"/>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4"/>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4"/>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4"/>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4"/>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4"/>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4"/>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4"/>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4"/>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4"/>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4"/>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4"/>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4"/>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4"/>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4"/>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4"/>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4"/>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4"/>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4"/>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4"/>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4"/>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4"/>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4"/>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4"/>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4"/>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4"/>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4"/>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4"/>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4"/>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4"/>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4"/>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4"/>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4"/>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4"/>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4"/>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4"/>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4"/>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4"/>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4"/>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4"/>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4"/>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4"/>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4"/>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4"/>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4"/>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4"/>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4"/>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4"/>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4"/>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4"/>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4"/>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4"/>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4"/>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4"/>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4"/>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4"/>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4"/>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4"/>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4"/>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4"/>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4"/>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4"/>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4"/>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4"/>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4"/>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4"/>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4"/>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4"/>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4"/>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4"/>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4"/>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4"/>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4"/>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4"/>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4"/>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4"/>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4"/>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4"/>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4"/>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4"/>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4"/>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4"/>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4"/>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4"/>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4"/>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4"/>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4"/>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4"/>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4"/>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4"/>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4"/>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4"/>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4"/>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4"/>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4"/>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4"/>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4"/>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4"/>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4"/>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4"/>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4"/>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4"/>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4"/>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4"/>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4"/>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4"/>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4"/>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4"/>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4"/>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4"/>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4"/>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4"/>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4"/>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4"/>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4"/>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4"/>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4"/>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4"/>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4"/>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4"/>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4"/>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4"/>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4"/>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4"/>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4"/>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4"/>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4"/>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4"/>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4"/>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4"/>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4"/>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4"/>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4"/>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4"/>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4"/>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4"/>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4"/>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4"/>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4"/>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4"/>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4"/>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4"/>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4"/>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4"/>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4"/>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4"/>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4"/>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4"/>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4"/>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4"/>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4"/>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4"/>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4"/>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4"/>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4"/>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4"/>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4"/>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4"/>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4"/>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4"/>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4"/>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4"/>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4"/>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4"/>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4"/>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4"/>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4"/>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4"/>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4"/>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4"/>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4"/>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4"/>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4"/>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4"/>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4"/>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4"/>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4"/>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4"/>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4"/>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4"/>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4"/>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4"/>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4"/>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4"/>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4"/>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4"/>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4"/>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4"/>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4"/>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4"/>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4"/>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4"/>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4"/>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4"/>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4"/>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4"/>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4"/>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4"/>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4"/>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4"/>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4"/>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4"/>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4"/>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4"/>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4"/>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4"/>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4"/>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4"/>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4"/>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4"/>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4"/>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4"/>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4"/>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4"/>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4"/>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4"/>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4"/>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4"/>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4"/>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4"/>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4"/>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4"/>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4"/>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4"/>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4"/>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4"/>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4"/>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4"/>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4"/>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4"/>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4"/>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4"/>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4"/>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4"/>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4"/>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4"/>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4"/>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4"/>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4"/>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4"/>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4"/>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4"/>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4"/>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7" name="Google Shape;4617;p54"/>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8" name="Google Shape;4618;p54"/>
            <p:cNvGrpSpPr/>
            <p:nvPr/>
          </p:nvGrpSpPr>
          <p:grpSpPr>
            <a:xfrm>
              <a:off x="4851510" y="3282978"/>
              <a:ext cx="1028757" cy="669305"/>
              <a:chOff x="2732000" y="1526850"/>
              <a:chExt cx="1783250" cy="1160175"/>
            </a:xfrm>
          </p:grpSpPr>
          <p:sp>
            <p:nvSpPr>
              <p:cNvPr id="4619" name="Google Shape;4619;p54"/>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4"/>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4"/>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4"/>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4"/>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4"/>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4"/>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4"/>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4"/>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4"/>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4"/>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4"/>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4"/>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4"/>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4"/>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4"/>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4"/>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4"/>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4"/>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4"/>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4"/>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4"/>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4"/>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4"/>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4"/>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4"/>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4"/>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4"/>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4"/>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4"/>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4"/>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4"/>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4"/>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4"/>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4"/>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4"/>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5" name="Google Shape;4655;p54"/>
          <p:cNvGrpSpPr/>
          <p:nvPr/>
        </p:nvGrpSpPr>
        <p:grpSpPr>
          <a:xfrm>
            <a:off x="4005100" y="1921297"/>
            <a:ext cx="2127409" cy="1097580"/>
            <a:chOff x="4758945" y="2591412"/>
            <a:chExt cx="1114585" cy="575011"/>
          </a:xfrm>
        </p:grpSpPr>
        <p:grpSp>
          <p:nvGrpSpPr>
            <p:cNvPr id="4656" name="Google Shape;4656;p54"/>
            <p:cNvGrpSpPr/>
            <p:nvPr/>
          </p:nvGrpSpPr>
          <p:grpSpPr>
            <a:xfrm>
              <a:off x="4758945" y="2591412"/>
              <a:ext cx="1114585" cy="575011"/>
              <a:chOff x="4758945" y="2591412"/>
              <a:chExt cx="1114585" cy="575011"/>
            </a:xfrm>
          </p:grpSpPr>
          <p:sp>
            <p:nvSpPr>
              <p:cNvPr id="4657" name="Google Shape;4657;p54"/>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4"/>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4"/>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4"/>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4"/>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4"/>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4"/>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4"/>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4"/>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4"/>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4"/>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4"/>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4"/>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4"/>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4"/>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4"/>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54"/>
            <p:cNvGrpSpPr/>
            <p:nvPr/>
          </p:nvGrpSpPr>
          <p:grpSpPr>
            <a:xfrm>
              <a:off x="4760834" y="2594715"/>
              <a:ext cx="1108903" cy="517407"/>
              <a:chOff x="4760834" y="2594715"/>
              <a:chExt cx="1108903" cy="517407"/>
            </a:xfrm>
          </p:grpSpPr>
          <p:sp>
            <p:nvSpPr>
              <p:cNvPr id="4674" name="Google Shape;4674;p54"/>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4"/>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4"/>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4"/>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4"/>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4"/>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4"/>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4"/>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4"/>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4"/>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4"/>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4"/>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4"/>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4"/>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4"/>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4"/>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4"/>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4"/>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4"/>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4"/>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4"/>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4"/>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4"/>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4"/>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4"/>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4"/>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4"/>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4"/>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4"/>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4"/>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4"/>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4"/>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4"/>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4"/>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4"/>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4"/>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4"/>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4"/>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4"/>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4"/>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4"/>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4"/>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4"/>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4"/>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4"/>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4"/>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4"/>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4"/>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4"/>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4"/>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4"/>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4"/>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4"/>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4"/>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4"/>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4"/>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4"/>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4"/>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4"/>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4"/>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4"/>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4"/>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4"/>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4"/>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4"/>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4"/>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4"/>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4"/>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4"/>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4"/>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4"/>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4"/>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4"/>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4"/>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4"/>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4"/>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4"/>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4"/>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4"/>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4"/>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4"/>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4"/>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4"/>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4"/>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4"/>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4"/>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4"/>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4"/>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4"/>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4"/>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4"/>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4"/>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4"/>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4"/>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4"/>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4"/>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4"/>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4"/>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4"/>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4"/>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4"/>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4"/>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4"/>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4"/>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4"/>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4"/>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4"/>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4"/>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4"/>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4"/>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4"/>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4"/>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4"/>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4"/>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4"/>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4"/>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4"/>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4"/>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4"/>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4"/>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4"/>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4"/>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4"/>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4"/>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4"/>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4"/>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4"/>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4"/>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4"/>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4"/>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4"/>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4"/>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4"/>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4"/>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4"/>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4"/>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4"/>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4"/>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4"/>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4"/>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4"/>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4"/>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4"/>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4"/>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4"/>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4"/>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4"/>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4"/>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4"/>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4"/>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4"/>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4"/>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4"/>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4"/>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4"/>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4"/>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4"/>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4"/>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4"/>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4"/>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4"/>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4"/>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4"/>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4"/>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4"/>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4"/>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4"/>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4"/>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4"/>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4"/>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4"/>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4"/>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4"/>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4"/>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4"/>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4"/>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4"/>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4"/>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4"/>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4"/>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4"/>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4"/>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4"/>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4"/>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4"/>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4"/>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4"/>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4"/>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4"/>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4"/>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4"/>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4"/>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4"/>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4"/>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4"/>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4"/>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4"/>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4"/>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4"/>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4"/>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4"/>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4"/>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4"/>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4"/>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4"/>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4"/>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4"/>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4"/>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4"/>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4"/>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4"/>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4"/>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4"/>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4"/>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4"/>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4"/>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4"/>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4"/>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4"/>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4"/>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4"/>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4"/>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4"/>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4"/>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4"/>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4"/>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4"/>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4"/>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4"/>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4"/>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4"/>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4"/>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4"/>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4"/>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4"/>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4"/>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4"/>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4"/>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4"/>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4"/>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4"/>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4"/>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4"/>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4"/>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4"/>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4"/>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4"/>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4"/>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4"/>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4"/>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4"/>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4"/>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4"/>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4"/>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4"/>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4"/>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4"/>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4"/>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4"/>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4"/>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4"/>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4"/>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4"/>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4"/>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4"/>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4"/>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4"/>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4"/>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4"/>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4"/>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4"/>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4"/>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4"/>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4"/>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4"/>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4"/>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4"/>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4"/>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4"/>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4"/>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4"/>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4"/>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4"/>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4"/>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4"/>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4"/>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4"/>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4"/>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4"/>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4"/>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4"/>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4"/>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4"/>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4"/>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4"/>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4"/>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4"/>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4"/>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4"/>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4"/>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4"/>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4"/>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4"/>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4"/>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4"/>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4"/>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4"/>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4"/>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4"/>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4"/>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4"/>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4"/>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4"/>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7" name="Google Shape;4987;p54"/>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991"/>
        <p:cNvGrpSpPr/>
        <p:nvPr/>
      </p:nvGrpSpPr>
      <p:grpSpPr>
        <a:xfrm>
          <a:off x="0" y="0"/>
          <a:ext cx="0" cy="0"/>
          <a:chOff x="0" y="0"/>
          <a:chExt cx="0" cy="0"/>
        </a:xfrm>
      </p:grpSpPr>
      <p:sp>
        <p:nvSpPr>
          <p:cNvPr id="4992" name="Google Shape;4992;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4993" name="Google Shape;4993;p5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4994" name="Google Shape;4994;p55"/>
          <p:cNvGrpSpPr/>
          <p:nvPr/>
        </p:nvGrpSpPr>
        <p:grpSpPr>
          <a:xfrm>
            <a:off x="866243" y="2291587"/>
            <a:ext cx="415546" cy="355053"/>
            <a:chOff x="866243" y="2291587"/>
            <a:chExt cx="415546" cy="355053"/>
          </a:xfrm>
        </p:grpSpPr>
        <p:sp>
          <p:nvSpPr>
            <p:cNvPr id="4995" name="Google Shape;4995;p5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0" name="Google Shape;5000;p5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1" name="Google Shape;5001;p55"/>
          <p:cNvGrpSpPr/>
          <p:nvPr/>
        </p:nvGrpSpPr>
        <p:grpSpPr>
          <a:xfrm>
            <a:off x="1958520" y="2302574"/>
            <a:ext cx="359213" cy="327807"/>
            <a:chOff x="1958520" y="2302574"/>
            <a:chExt cx="359213" cy="327807"/>
          </a:xfrm>
        </p:grpSpPr>
        <p:sp>
          <p:nvSpPr>
            <p:cNvPr id="5002" name="Google Shape;5002;p5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5"/>
          <p:cNvGrpSpPr/>
          <p:nvPr/>
        </p:nvGrpSpPr>
        <p:grpSpPr>
          <a:xfrm>
            <a:off x="2579882" y="2287427"/>
            <a:ext cx="207582" cy="359594"/>
            <a:chOff x="2656082" y="2287427"/>
            <a:chExt cx="207582" cy="359594"/>
          </a:xfrm>
        </p:grpSpPr>
        <p:sp>
          <p:nvSpPr>
            <p:cNvPr id="5006" name="Google Shape;5006;p5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55"/>
          <p:cNvGrpSpPr/>
          <p:nvPr/>
        </p:nvGrpSpPr>
        <p:grpSpPr>
          <a:xfrm>
            <a:off x="3049653" y="2321468"/>
            <a:ext cx="362991" cy="290018"/>
            <a:chOff x="3049653" y="2321468"/>
            <a:chExt cx="362991" cy="290018"/>
          </a:xfrm>
        </p:grpSpPr>
        <p:sp>
          <p:nvSpPr>
            <p:cNvPr id="5011" name="Google Shape;5011;p5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55"/>
          <p:cNvGrpSpPr/>
          <p:nvPr/>
        </p:nvGrpSpPr>
        <p:grpSpPr>
          <a:xfrm>
            <a:off x="3564243" y="2289904"/>
            <a:ext cx="422342" cy="355243"/>
            <a:chOff x="3564243" y="2289904"/>
            <a:chExt cx="422342" cy="355243"/>
          </a:xfrm>
        </p:grpSpPr>
        <p:sp>
          <p:nvSpPr>
            <p:cNvPr id="5016" name="Google Shape;5016;p5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1" name="Google Shape;5021;p5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2" name="Google Shape;5022;p55"/>
          <p:cNvGrpSpPr/>
          <p:nvPr/>
        </p:nvGrpSpPr>
        <p:grpSpPr>
          <a:xfrm>
            <a:off x="4687894" y="2289713"/>
            <a:ext cx="359594" cy="353909"/>
            <a:chOff x="4687894" y="2289713"/>
            <a:chExt cx="359594" cy="353909"/>
          </a:xfrm>
        </p:grpSpPr>
        <p:sp>
          <p:nvSpPr>
            <p:cNvPr id="5023" name="Google Shape;5023;p5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6" name="Google Shape;5026;p5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7" name="Google Shape;5027;p55"/>
          <p:cNvGrpSpPr/>
          <p:nvPr/>
        </p:nvGrpSpPr>
        <p:grpSpPr>
          <a:xfrm>
            <a:off x="6372624" y="2308227"/>
            <a:ext cx="263567" cy="317614"/>
            <a:chOff x="6421399" y="2308227"/>
            <a:chExt cx="263567" cy="317614"/>
          </a:xfrm>
        </p:grpSpPr>
        <p:sp>
          <p:nvSpPr>
            <p:cNvPr id="5028" name="Google Shape;5028;p5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5"/>
          <p:cNvGrpSpPr/>
          <p:nvPr/>
        </p:nvGrpSpPr>
        <p:grpSpPr>
          <a:xfrm>
            <a:off x="6870193" y="2295620"/>
            <a:ext cx="360356" cy="343462"/>
            <a:chOff x="6870193" y="2295620"/>
            <a:chExt cx="360356" cy="343462"/>
          </a:xfrm>
        </p:grpSpPr>
        <p:sp>
          <p:nvSpPr>
            <p:cNvPr id="5033" name="Google Shape;5033;p5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55"/>
          <p:cNvGrpSpPr/>
          <p:nvPr/>
        </p:nvGrpSpPr>
        <p:grpSpPr>
          <a:xfrm>
            <a:off x="7441465" y="2302860"/>
            <a:ext cx="342192" cy="327140"/>
            <a:chOff x="7441465" y="2302860"/>
            <a:chExt cx="342192" cy="327140"/>
          </a:xfrm>
        </p:grpSpPr>
        <p:sp>
          <p:nvSpPr>
            <p:cNvPr id="5036" name="Google Shape;5036;p5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55"/>
          <p:cNvGrpSpPr/>
          <p:nvPr/>
        </p:nvGrpSpPr>
        <p:grpSpPr>
          <a:xfrm>
            <a:off x="7989683" y="2350207"/>
            <a:ext cx="332761" cy="234066"/>
            <a:chOff x="7989683" y="2350207"/>
            <a:chExt cx="332761" cy="234066"/>
          </a:xfrm>
        </p:grpSpPr>
        <p:sp>
          <p:nvSpPr>
            <p:cNvPr id="5039" name="Google Shape;5039;p5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55"/>
          <p:cNvGrpSpPr/>
          <p:nvPr/>
        </p:nvGrpSpPr>
        <p:grpSpPr>
          <a:xfrm>
            <a:off x="5823294" y="2309751"/>
            <a:ext cx="315327" cy="314978"/>
            <a:chOff x="5823294" y="2309751"/>
            <a:chExt cx="315327" cy="314978"/>
          </a:xfrm>
        </p:grpSpPr>
        <p:sp>
          <p:nvSpPr>
            <p:cNvPr id="5046" name="Google Shape;5046;p5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55"/>
          <p:cNvGrpSpPr/>
          <p:nvPr/>
        </p:nvGrpSpPr>
        <p:grpSpPr>
          <a:xfrm>
            <a:off x="2497275" y="2744159"/>
            <a:ext cx="370930" cy="370549"/>
            <a:chOff x="2497275" y="2744159"/>
            <a:chExt cx="370930" cy="370549"/>
          </a:xfrm>
        </p:grpSpPr>
        <p:sp>
          <p:nvSpPr>
            <p:cNvPr id="5064" name="Google Shape;5064;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55"/>
          <p:cNvGrpSpPr/>
          <p:nvPr/>
        </p:nvGrpSpPr>
        <p:grpSpPr>
          <a:xfrm>
            <a:off x="860940" y="2746477"/>
            <a:ext cx="371883" cy="365691"/>
            <a:chOff x="860940" y="2746477"/>
            <a:chExt cx="371883" cy="365691"/>
          </a:xfrm>
        </p:grpSpPr>
        <p:sp>
          <p:nvSpPr>
            <p:cNvPr id="5071" name="Google Shape;5071;p5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55"/>
          <p:cNvGrpSpPr/>
          <p:nvPr/>
        </p:nvGrpSpPr>
        <p:grpSpPr>
          <a:xfrm>
            <a:off x="1493849" y="2775533"/>
            <a:ext cx="283985" cy="341080"/>
            <a:chOff x="1493849" y="2775533"/>
            <a:chExt cx="283985" cy="341080"/>
          </a:xfrm>
        </p:grpSpPr>
        <p:sp>
          <p:nvSpPr>
            <p:cNvPr id="5077" name="Google Shape;5077;p5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55"/>
          <p:cNvGrpSpPr/>
          <p:nvPr/>
        </p:nvGrpSpPr>
        <p:grpSpPr>
          <a:xfrm>
            <a:off x="1952836" y="2774422"/>
            <a:ext cx="372835" cy="342573"/>
            <a:chOff x="1952836" y="2774422"/>
            <a:chExt cx="372835" cy="342573"/>
          </a:xfrm>
        </p:grpSpPr>
        <p:sp>
          <p:nvSpPr>
            <p:cNvPr id="5080" name="Google Shape;5080;p5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55"/>
          <p:cNvGrpSpPr/>
          <p:nvPr/>
        </p:nvGrpSpPr>
        <p:grpSpPr>
          <a:xfrm>
            <a:off x="3079916" y="2744477"/>
            <a:ext cx="332729" cy="372518"/>
            <a:chOff x="3079916" y="2744477"/>
            <a:chExt cx="332729" cy="372518"/>
          </a:xfrm>
        </p:grpSpPr>
        <p:sp>
          <p:nvSpPr>
            <p:cNvPr id="5084" name="Google Shape;5084;p5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55"/>
          <p:cNvGrpSpPr/>
          <p:nvPr/>
        </p:nvGrpSpPr>
        <p:grpSpPr>
          <a:xfrm>
            <a:off x="3620576" y="2745525"/>
            <a:ext cx="336889" cy="355592"/>
            <a:chOff x="3620576" y="2745525"/>
            <a:chExt cx="336889" cy="355592"/>
          </a:xfrm>
        </p:grpSpPr>
        <p:sp>
          <p:nvSpPr>
            <p:cNvPr id="5088" name="Google Shape;5088;p5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55"/>
          <p:cNvGrpSpPr/>
          <p:nvPr/>
        </p:nvGrpSpPr>
        <p:grpSpPr>
          <a:xfrm>
            <a:off x="4126815" y="2760704"/>
            <a:ext cx="380393" cy="363118"/>
            <a:chOff x="4126815" y="2760704"/>
            <a:chExt cx="380393" cy="363118"/>
          </a:xfrm>
        </p:grpSpPr>
        <p:sp>
          <p:nvSpPr>
            <p:cNvPr id="5091" name="Google Shape;5091;p5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55"/>
          <p:cNvGrpSpPr/>
          <p:nvPr/>
        </p:nvGrpSpPr>
        <p:grpSpPr>
          <a:xfrm>
            <a:off x="4675986" y="2745684"/>
            <a:ext cx="381346" cy="368644"/>
            <a:chOff x="4675986" y="2745684"/>
            <a:chExt cx="381346" cy="368644"/>
          </a:xfrm>
        </p:grpSpPr>
        <p:sp>
          <p:nvSpPr>
            <p:cNvPr id="5096" name="Google Shape;5096;p5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55"/>
          <p:cNvGrpSpPr/>
          <p:nvPr/>
        </p:nvGrpSpPr>
        <p:grpSpPr>
          <a:xfrm>
            <a:off x="5220616" y="2791061"/>
            <a:ext cx="373185" cy="302466"/>
            <a:chOff x="5220616" y="2791061"/>
            <a:chExt cx="373185" cy="302466"/>
          </a:xfrm>
        </p:grpSpPr>
        <p:sp>
          <p:nvSpPr>
            <p:cNvPr id="5099" name="Google Shape;5099;p5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55"/>
          <p:cNvGrpSpPr/>
          <p:nvPr/>
        </p:nvGrpSpPr>
        <p:grpSpPr>
          <a:xfrm>
            <a:off x="5788661" y="2772517"/>
            <a:ext cx="284366" cy="344097"/>
            <a:chOff x="5864861" y="2772517"/>
            <a:chExt cx="284366" cy="344097"/>
          </a:xfrm>
        </p:grpSpPr>
        <p:sp>
          <p:nvSpPr>
            <p:cNvPr id="5118" name="Google Shape;5118;p5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4" name="Google Shape;5124;p5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5" name="Google Shape;5125;p55"/>
          <p:cNvGrpSpPr/>
          <p:nvPr/>
        </p:nvGrpSpPr>
        <p:grpSpPr>
          <a:xfrm>
            <a:off x="6974158" y="2789537"/>
            <a:ext cx="255247" cy="327458"/>
            <a:chOff x="6974158" y="2789537"/>
            <a:chExt cx="255247" cy="327458"/>
          </a:xfrm>
        </p:grpSpPr>
        <p:sp>
          <p:nvSpPr>
            <p:cNvPr id="5126" name="Google Shape;5126;p5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55"/>
          <p:cNvGrpSpPr/>
          <p:nvPr/>
        </p:nvGrpSpPr>
        <p:grpSpPr>
          <a:xfrm>
            <a:off x="7530697" y="2790299"/>
            <a:ext cx="244291" cy="326314"/>
            <a:chOff x="7530697" y="2790299"/>
            <a:chExt cx="244291" cy="326314"/>
          </a:xfrm>
        </p:grpSpPr>
        <p:sp>
          <p:nvSpPr>
            <p:cNvPr id="5133" name="Google Shape;5133;p5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55"/>
          <p:cNvGrpSpPr/>
          <p:nvPr/>
        </p:nvGrpSpPr>
        <p:grpSpPr>
          <a:xfrm>
            <a:off x="7988191" y="2832248"/>
            <a:ext cx="332348" cy="283985"/>
            <a:chOff x="7988191" y="2832248"/>
            <a:chExt cx="332348" cy="283985"/>
          </a:xfrm>
        </p:grpSpPr>
        <p:sp>
          <p:nvSpPr>
            <p:cNvPr id="5140" name="Google Shape;5140;p5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3" name="Google Shape;5143;p5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4" name="Google Shape;5144;p55"/>
          <p:cNvGrpSpPr/>
          <p:nvPr/>
        </p:nvGrpSpPr>
        <p:grpSpPr>
          <a:xfrm>
            <a:off x="3588440" y="3258368"/>
            <a:ext cx="364484" cy="262423"/>
            <a:chOff x="3588440" y="3258368"/>
            <a:chExt cx="364484" cy="262423"/>
          </a:xfrm>
        </p:grpSpPr>
        <p:sp>
          <p:nvSpPr>
            <p:cNvPr id="5145" name="Google Shape;5145;p5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1" name="Google Shape;5151;p5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2" name="Google Shape;5152;p55"/>
          <p:cNvGrpSpPr/>
          <p:nvPr/>
        </p:nvGrpSpPr>
        <p:grpSpPr>
          <a:xfrm>
            <a:off x="5765817" y="3227724"/>
            <a:ext cx="364865" cy="324822"/>
            <a:chOff x="5765817" y="3227724"/>
            <a:chExt cx="364865" cy="324822"/>
          </a:xfrm>
        </p:grpSpPr>
        <p:sp>
          <p:nvSpPr>
            <p:cNvPr id="5153" name="Google Shape;5153;p5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55"/>
          <p:cNvGrpSpPr/>
          <p:nvPr/>
        </p:nvGrpSpPr>
        <p:grpSpPr>
          <a:xfrm>
            <a:off x="6228583" y="3237664"/>
            <a:ext cx="446539" cy="303895"/>
            <a:chOff x="6228583" y="3237664"/>
            <a:chExt cx="446539" cy="303895"/>
          </a:xfrm>
        </p:grpSpPr>
        <p:sp>
          <p:nvSpPr>
            <p:cNvPr id="5157" name="Google Shape;5157;p5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55"/>
          <p:cNvGrpSpPr/>
          <p:nvPr/>
        </p:nvGrpSpPr>
        <p:grpSpPr>
          <a:xfrm>
            <a:off x="865862" y="3207306"/>
            <a:ext cx="364484" cy="364897"/>
            <a:chOff x="865862" y="3207306"/>
            <a:chExt cx="364484" cy="364897"/>
          </a:xfrm>
        </p:grpSpPr>
        <p:sp>
          <p:nvSpPr>
            <p:cNvPr id="5175" name="Google Shape;5175;p5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55"/>
          <p:cNvGrpSpPr/>
          <p:nvPr/>
        </p:nvGrpSpPr>
        <p:grpSpPr>
          <a:xfrm>
            <a:off x="1404617" y="3226962"/>
            <a:ext cx="370168" cy="325965"/>
            <a:chOff x="1404617" y="3226962"/>
            <a:chExt cx="370168" cy="325965"/>
          </a:xfrm>
        </p:grpSpPr>
        <p:sp>
          <p:nvSpPr>
            <p:cNvPr id="5190" name="Google Shape;5190;p5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55"/>
          <p:cNvGrpSpPr/>
          <p:nvPr/>
        </p:nvGrpSpPr>
        <p:grpSpPr>
          <a:xfrm>
            <a:off x="1954741" y="3212419"/>
            <a:ext cx="366389" cy="354481"/>
            <a:chOff x="1954741" y="3212419"/>
            <a:chExt cx="366389" cy="354481"/>
          </a:xfrm>
        </p:grpSpPr>
        <p:sp>
          <p:nvSpPr>
            <p:cNvPr id="5200" name="Google Shape;5200;p5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55"/>
          <p:cNvGrpSpPr/>
          <p:nvPr/>
        </p:nvGrpSpPr>
        <p:grpSpPr>
          <a:xfrm>
            <a:off x="3043239" y="3215626"/>
            <a:ext cx="366008" cy="348670"/>
            <a:chOff x="3043239" y="3215626"/>
            <a:chExt cx="366008" cy="348670"/>
          </a:xfrm>
        </p:grpSpPr>
        <p:sp>
          <p:nvSpPr>
            <p:cNvPr id="5208" name="Google Shape;5208;p5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55"/>
          <p:cNvGrpSpPr/>
          <p:nvPr/>
        </p:nvGrpSpPr>
        <p:grpSpPr>
          <a:xfrm>
            <a:off x="4218333" y="3184982"/>
            <a:ext cx="209107" cy="383442"/>
            <a:chOff x="4218333" y="3184982"/>
            <a:chExt cx="209107" cy="383442"/>
          </a:xfrm>
        </p:grpSpPr>
        <p:sp>
          <p:nvSpPr>
            <p:cNvPr id="5211" name="Google Shape;5211;p5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3" name="Google Shape;5213;p5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4" name="Google Shape;5214;p55"/>
          <p:cNvGrpSpPr/>
          <p:nvPr/>
        </p:nvGrpSpPr>
        <p:grpSpPr>
          <a:xfrm>
            <a:off x="6896644" y="3216007"/>
            <a:ext cx="322917" cy="347876"/>
            <a:chOff x="6896644" y="3216007"/>
            <a:chExt cx="322917" cy="347876"/>
          </a:xfrm>
        </p:grpSpPr>
        <p:sp>
          <p:nvSpPr>
            <p:cNvPr id="5215" name="Google Shape;5215;p5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55"/>
          <p:cNvGrpSpPr/>
          <p:nvPr/>
        </p:nvGrpSpPr>
        <p:grpSpPr>
          <a:xfrm>
            <a:off x="7429366" y="3223183"/>
            <a:ext cx="334634" cy="333904"/>
            <a:chOff x="7429366" y="3223183"/>
            <a:chExt cx="334634" cy="333904"/>
          </a:xfrm>
        </p:grpSpPr>
        <p:sp>
          <p:nvSpPr>
            <p:cNvPr id="5223" name="Google Shape;5223;p5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5" name="Google Shape;5225;p5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6" name="Google Shape;5226;p55"/>
          <p:cNvGrpSpPr/>
          <p:nvPr/>
        </p:nvGrpSpPr>
        <p:grpSpPr>
          <a:xfrm>
            <a:off x="5216456" y="3725484"/>
            <a:ext cx="356196" cy="265631"/>
            <a:chOff x="5216456" y="3725484"/>
            <a:chExt cx="356196" cy="265631"/>
          </a:xfrm>
        </p:grpSpPr>
        <p:sp>
          <p:nvSpPr>
            <p:cNvPr id="5227" name="Google Shape;5227;p5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55"/>
          <p:cNvGrpSpPr/>
          <p:nvPr/>
        </p:nvGrpSpPr>
        <p:grpSpPr>
          <a:xfrm>
            <a:off x="6849393" y="3733994"/>
            <a:ext cx="355053" cy="248038"/>
            <a:chOff x="6849393" y="3733994"/>
            <a:chExt cx="355053" cy="248038"/>
          </a:xfrm>
        </p:grpSpPr>
        <p:sp>
          <p:nvSpPr>
            <p:cNvPr id="5230" name="Google Shape;5230;p5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55"/>
          <p:cNvGrpSpPr/>
          <p:nvPr/>
        </p:nvGrpSpPr>
        <p:grpSpPr>
          <a:xfrm>
            <a:off x="7918997" y="3714687"/>
            <a:ext cx="392111" cy="280206"/>
            <a:chOff x="7918997" y="3714687"/>
            <a:chExt cx="392111" cy="280206"/>
          </a:xfrm>
        </p:grpSpPr>
        <p:sp>
          <p:nvSpPr>
            <p:cNvPr id="5236" name="Google Shape;5236;p5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1" name="Google Shape;5241;p5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2" name="Google Shape;5242;p55"/>
          <p:cNvGrpSpPr/>
          <p:nvPr/>
        </p:nvGrpSpPr>
        <p:grpSpPr>
          <a:xfrm>
            <a:off x="1408777" y="3680964"/>
            <a:ext cx="357720" cy="355148"/>
            <a:chOff x="1408777" y="3680964"/>
            <a:chExt cx="357720" cy="355148"/>
          </a:xfrm>
        </p:grpSpPr>
        <p:sp>
          <p:nvSpPr>
            <p:cNvPr id="5243" name="Google Shape;5243;p5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55"/>
          <p:cNvGrpSpPr/>
          <p:nvPr/>
        </p:nvGrpSpPr>
        <p:grpSpPr>
          <a:xfrm>
            <a:off x="1952836" y="3680964"/>
            <a:ext cx="357720" cy="355148"/>
            <a:chOff x="1952836" y="3680964"/>
            <a:chExt cx="357720" cy="355148"/>
          </a:xfrm>
        </p:grpSpPr>
        <p:sp>
          <p:nvSpPr>
            <p:cNvPr id="5249" name="Google Shape;5249;p5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55"/>
          <p:cNvGrpSpPr/>
          <p:nvPr/>
        </p:nvGrpSpPr>
        <p:grpSpPr>
          <a:xfrm>
            <a:off x="2496894" y="3680964"/>
            <a:ext cx="357720" cy="355148"/>
            <a:chOff x="2496894" y="3680964"/>
            <a:chExt cx="357720" cy="355148"/>
          </a:xfrm>
        </p:grpSpPr>
        <p:sp>
          <p:nvSpPr>
            <p:cNvPr id="5255" name="Google Shape;5255;p5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55"/>
          <p:cNvGrpSpPr/>
          <p:nvPr/>
        </p:nvGrpSpPr>
        <p:grpSpPr>
          <a:xfrm>
            <a:off x="3040984" y="3681059"/>
            <a:ext cx="356164" cy="355815"/>
            <a:chOff x="3040984" y="3681059"/>
            <a:chExt cx="356164" cy="355815"/>
          </a:xfrm>
        </p:grpSpPr>
        <p:sp>
          <p:nvSpPr>
            <p:cNvPr id="5261" name="Google Shape;5261;p5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55"/>
          <p:cNvGrpSpPr/>
          <p:nvPr/>
        </p:nvGrpSpPr>
        <p:grpSpPr>
          <a:xfrm>
            <a:off x="3584280" y="3699191"/>
            <a:ext cx="358069" cy="317995"/>
            <a:chOff x="3584280" y="3699191"/>
            <a:chExt cx="358069" cy="317995"/>
          </a:xfrm>
        </p:grpSpPr>
        <p:sp>
          <p:nvSpPr>
            <p:cNvPr id="5265" name="Google Shape;5265;p5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55"/>
          <p:cNvGrpSpPr/>
          <p:nvPr/>
        </p:nvGrpSpPr>
        <p:grpSpPr>
          <a:xfrm>
            <a:off x="4129482" y="3681059"/>
            <a:ext cx="355402" cy="354291"/>
            <a:chOff x="4129482" y="3681059"/>
            <a:chExt cx="355402" cy="354291"/>
          </a:xfrm>
        </p:grpSpPr>
        <p:sp>
          <p:nvSpPr>
            <p:cNvPr id="5270" name="Google Shape;5270;p5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55"/>
          <p:cNvGrpSpPr/>
          <p:nvPr/>
        </p:nvGrpSpPr>
        <p:grpSpPr>
          <a:xfrm>
            <a:off x="4673540" y="3680297"/>
            <a:ext cx="355434" cy="355815"/>
            <a:chOff x="4673540" y="3680297"/>
            <a:chExt cx="355434" cy="355815"/>
          </a:xfrm>
        </p:grpSpPr>
        <p:sp>
          <p:nvSpPr>
            <p:cNvPr id="5275" name="Google Shape;5275;p5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55"/>
          <p:cNvGrpSpPr/>
          <p:nvPr/>
        </p:nvGrpSpPr>
        <p:grpSpPr>
          <a:xfrm>
            <a:off x="5779408" y="3699191"/>
            <a:ext cx="317645" cy="318757"/>
            <a:chOff x="5779408" y="3699191"/>
            <a:chExt cx="317645" cy="318757"/>
          </a:xfrm>
        </p:grpSpPr>
        <p:sp>
          <p:nvSpPr>
            <p:cNvPr id="5279" name="Google Shape;5279;p5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1" name="Google Shape;5281;p5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2" name="Google Shape;5282;p55"/>
          <p:cNvGrpSpPr/>
          <p:nvPr/>
        </p:nvGrpSpPr>
        <p:grpSpPr>
          <a:xfrm>
            <a:off x="7390435" y="3680868"/>
            <a:ext cx="372073" cy="355243"/>
            <a:chOff x="7390435" y="3680868"/>
            <a:chExt cx="372073" cy="355243"/>
          </a:xfrm>
        </p:grpSpPr>
        <p:sp>
          <p:nvSpPr>
            <p:cNvPr id="5283" name="Google Shape;5283;p5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55"/>
          <p:cNvGrpSpPr/>
          <p:nvPr/>
        </p:nvGrpSpPr>
        <p:grpSpPr>
          <a:xfrm>
            <a:off x="1421638" y="4125629"/>
            <a:ext cx="374709" cy="374010"/>
            <a:chOff x="1421638" y="4125629"/>
            <a:chExt cx="374709" cy="374010"/>
          </a:xfrm>
        </p:grpSpPr>
        <p:sp>
          <p:nvSpPr>
            <p:cNvPr id="5290" name="Google Shape;5290;p5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55"/>
          <p:cNvGrpSpPr/>
          <p:nvPr/>
        </p:nvGrpSpPr>
        <p:grpSpPr>
          <a:xfrm>
            <a:off x="1973254" y="4156304"/>
            <a:ext cx="357720" cy="342192"/>
            <a:chOff x="1973254" y="4156304"/>
            <a:chExt cx="357720" cy="342192"/>
          </a:xfrm>
        </p:grpSpPr>
        <p:sp>
          <p:nvSpPr>
            <p:cNvPr id="5293" name="Google Shape;5293;p5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9" name="Google Shape;5299;p55"/>
          <p:cNvGrpSpPr/>
          <p:nvPr/>
        </p:nvGrpSpPr>
        <p:grpSpPr>
          <a:xfrm>
            <a:off x="2523759" y="4135505"/>
            <a:ext cx="341049" cy="340318"/>
            <a:chOff x="2523759" y="4135505"/>
            <a:chExt cx="341049" cy="340318"/>
          </a:xfrm>
        </p:grpSpPr>
        <p:sp>
          <p:nvSpPr>
            <p:cNvPr id="5300" name="Google Shape;5300;p5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55"/>
          <p:cNvGrpSpPr/>
          <p:nvPr/>
        </p:nvGrpSpPr>
        <p:grpSpPr>
          <a:xfrm>
            <a:off x="3040603" y="4130360"/>
            <a:ext cx="392079" cy="350353"/>
            <a:chOff x="3040603" y="4130360"/>
            <a:chExt cx="392079" cy="350353"/>
          </a:xfrm>
        </p:grpSpPr>
        <p:sp>
          <p:nvSpPr>
            <p:cNvPr id="5303" name="Google Shape;5303;p5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55"/>
          <p:cNvGrpSpPr/>
          <p:nvPr/>
        </p:nvGrpSpPr>
        <p:grpSpPr>
          <a:xfrm>
            <a:off x="3662144" y="4135505"/>
            <a:ext cx="232955" cy="340318"/>
            <a:chOff x="3662144" y="4135505"/>
            <a:chExt cx="232955" cy="340318"/>
          </a:xfrm>
        </p:grpSpPr>
        <p:sp>
          <p:nvSpPr>
            <p:cNvPr id="5314" name="Google Shape;5314;p5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55"/>
          <p:cNvGrpSpPr/>
          <p:nvPr/>
        </p:nvGrpSpPr>
        <p:grpSpPr>
          <a:xfrm>
            <a:off x="4149138" y="4121151"/>
            <a:ext cx="344065" cy="368644"/>
            <a:chOff x="4149138" y="4121151"/>
            <a:chExt cx="344065" cy="368644"/>
          </a:xfrm>
        </p:grpSpPr>
        <p:sp>
          <p:nvSpPr>
            <p:cNvPr id="5319" name="Google Shape;5319;p5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1" name="Google Shape;5331;p5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2" name="Google Shape;5332;p55"/>
          <p:cNvGrpSpPr/>
          <p:nvPr/>
        </p:nvGrpSpPr>
        <p:grpSpPr>
          <a:xfrm>
            <a:off x="5206262" y="4174817"/>
            <a:ext cx="397763" cy="262804"/>
            <a:chOff x="5206262" y="4174817"/>
            <a:chExt cx="397763" cy="262804"/>
          </a:xfrm>
        </p:grpSpPr>
        <p:sp>
          <p:nvSpPr>
            <p:cNvPr id="5333" name="Google Shape;5333;p5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55"/>
          <p:cNvGrpSpPr/>
          <p:nvPr/>
        </p:nvGrpSpPr>
        <p:grpSpPr>
          <a:xfrm>
            <a:off x="5727616" y="4204699"/>
            <a:ext cx="440505" cy="290018"/>
            <a:chOff x="5727616" y="4204699"/>
            <a:chExt cx="440505" cy="290018"/>
          </a:xfrm>
        </p:grpSpPr>
        <p:sp>
          <p:nvSpPr>
            <p:cNvPr id="5341" name="Google Shape;5341;p5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5"/>
          <p:cNvGrpSpPr/>
          <p:nvPr/>
        </p:nvGrpSpPr>
        <p:grpSpPr>
          <a:xfrm>
            <a:off x="6410063" y="4135124"/>
            <a:ext cx="159950" cy="364516"/>
            <a:chOff x="6410063" y="4135124"/>
            <a:chExt cx="159950" cy="364516"/>
          </a:xfrm>
        </p:grpSpPr>
        <p:sp>
          <p:nvSpPr>
            <p:cNvPr id="5350" name="Google Shape;5350;p5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55"/>
          <p:cNvGrpSpPr/>
          <p:nvPr/>
        </p:nvGrpSpPr>
        <p:grpSpPr>
          <a:xfrm>
            <a:off x="6924652" y="4135505"/>
            <a:ext cx="214378" cy="364135"/>
            <a:chOff x="6924652" y="4135505"/>
            <a:chExt cx="214378" cy="364135"/>
          </a:xfrm>
        </p:grpSpPr>
        <p:sp>
          <p:nvSpPr>
            <p:cNvPr id="5355" name="Google Shape;5355;p5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55"/>
          <p:cNvGrpSpPr/>
          <p:nvPr/>
        </p:nvGrpSpPr>
        <p:grpSpPr>
          <a:xfrm>
            <a:off x="7384751" y="4147984"/>
            <a:ext cx="380012" cy="351274"/>
            <a:chOff x="7384751" y="4147984"/>
            <a:chExt cx="380012" cy="351274"/>
          </a:xfrm>
        </p:grpSpPr>
        <p:sp>
          <p:nvSpPr>
            <p:cNvPr id="5360" name="Google Shape;5360;p5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368"/>
        <p:cNvGrpSpPr/>
        <p:nvPr/>
      </p:nvGrpSpPr>
      <p:grpSpPr>
        <a:xfrm>
          <a:off x="0" y="0"/>
          <a:ext cx="0" cy="0"/>
          <a:chOff x="0" y="0"/>
          <a:chExt cx="0" cy="0"/>
        </a:xfrm>
      </p:grpSpPr>
      <p:sp>
        <p:nvSpPr>
          <p:cNvPr id="5369" name="Google Shape;5369;p5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370" name="Google Shape;5370;p5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5371" name="Google Shape;5371;p56"/>
          <p:cNvGrpSpPr/>
          <p:nvPr/>
        </p:nvGrpSpPr>
        <p:grpSpPr>
          <a:xfrm>
            <a:off x="1989449" y="4282269"/>
            <a:ext cx="374774" cy="346073"/>
            <a:chOff x="1989449" y="4282269"/>
            <a:chExt cx="374774" cy="346073"/>
          </a:xfrm>
        </p:grpSpPr>
        <p:sp>
          <p:nvSpPr>
            <p:cNvPr id="5372" name="Google Shape;5372;p5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56"/>
          <p:cNvGrpSpPr/>
          <p:nvPr/>
        </p:nvGrpSpPr>
        <p:grpSpPr>
          <a:xfrm>
            <a:off x="2487439" y="4280740"/>
            <a:ext cx="198775" cy="348972"/>
            <a:chOff x="2487439" y="4280740"/>
            <a:chExt cx="198775" cy="348972"/>
          </a:xfrm>
        </p:grpSpPr>
        <p:sp>
          <p:nvSpPr>
            <p:cNvPr id="5378" name="Google Shape;5378;p5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6"/>
          <p:cNvGrpSpPr/>
          <p:nvPr/>
        </p:nvGrpSpPr>
        <p:grpSpPr>
          <a:xfrm>
            <a:off x="2810958" y="4273923"/>
            <a:ext cx="353145" cy="361873"/>
            <a:chOff x="2810958" y="4273923"/>
            <a:chExt cx="353145" cy="361873"/>
          </a:xfrm>
        </p:grpSpPr>
        <p:sp>
          <p:nvSpPr>
            <p:cNvPr id="5383" name="Google Shape;5383;p5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56"/>
          <p:cNvGrpSpPr/>
          <p:nvPr/>
        </p:nvGrpSpPr>
        <p:grpSpPr>
          <a:xfrm>
            <a:off x="6275635" y="4282651"/>
            <a:ext cx="209383" cy="366778"/>
            <a:chOff x="6275635" y="4282651"/>
            <a:chExt cx="209383" cy="366778"/>
          </a:xfrm>
        </p:grpSpPr>
        <p:sp>
          <p:nvSpPr>
            <p:cNvPr id="5391" name="Google Shape;5391;p5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56"/>
          <p:cNvGrpSpPr/>
          <p:nvPr/>
        </p:nvGrpSpPr>
        <p:grpSpPr>
          <a:xfrm>
            <a:off x="6701186" y="4283033"/>
            <a:ext cx="280292" cy="366396"/>
            <a:chOff x="6701186" y="4283033"/>
            <a:chExt cx="280292" cy="366396"/>
          </a:xfrm>
        </p:grpSpPr>
        <p:sp>
          <p:nvSpPr>
            <p:cNvPr id="5394" name="Google Shape;5394;p5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56"/>
          <p:cNvGrpSpPr/>
          <p:nvPr/>
        </p:nvGrpSpPr>
        <p:grpSpPr>
          <a:xfrm>
            <a:off x="2609571" y="3824958"/>
            <a:ext cx="373627" cy="347347"/>
            <a:chOff x="2609571" y="3824958"/>
            <a:chExt cx="373627" cy="347347"/>
          </a:xfrm>
        </p:grpSpPr>
        <p:sp>
          <p:nvSpPr>
            <p:cNvPr id="5397" name="Google Shape;5397;p5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9" name="Google Shape;5399;p5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0" name="Google Shape;5400;p56"/>
          <p:cNvGrpSpPr/>
          <p:nvPr/>
        </p:nvGrpSpPr>
        <p:grpSpPr>
          <a:xfrm>
            <a:off x="916127" y="3807056"/>
            <a:ext cx="221902" cy="380795"/>
            <a:chOff x="916127" y="3807056"/>
            <a:chExt cx="221902" cy="380795"/>
          </a:xfrm>
        </p:grpSpPr>
        <p:sp>
          <p:nvSpPr>
            <p:cNvPr id="5401" name="Google Shape;5401;p5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5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7" name="Google Shape;5407;p56"/>
          <p:cNvGrpSpPr/>
          <p:nvPr/>
        </p:nvGrpSpPr>
        <p:grpSpPr>
          <a:xfrm>
            <a:off x="3513010" y="3816134"/>
            <a:ext cx="362223" cy="361108"/>
            <a:chOff x="3513010" y="3816134"/>
            <a:chExt cx="362223" cy="361108"/>
          </a:xfrm>
        </p:grpSpPr>
        <p:sp>
          <p:nvSpPr>
            <p:cNvPr id="5408" name="Google Shape;5408;p5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56"/>
          <p:cNvGrpSpPr/>
          <p:nvPr/>
        </p:nvGrpSpPr>
        <p:grpSpPr>
          <a:xfrm>
            <a:off x="3950316" y="3820307"/>
            <a:ext cx="369805" cy="353782"/>
            <a:chOff x="3950316" y="3820307"/>
            <a:chExt cx="369805" cy="353782"/>
          </a:xfrm>
        </p:grpSpPr>
        <p:sp>
          <p:nvSpPr>
            <p:cNvPr id="5413" name="Google Shape;5413;p5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6"/>
          <p:cNvGrpSpPr/>
          <p:nvPr/>
        </p:nvGrpSpPr>
        <p:grpSpPr>
          <a:xfrm>
            <a:off x="1761909" y="3811961"/>
            <a:ext cx="307974" cy="371716"/>
            <a:chOff x="1761909" y="3811961"/>
            <a:chExt cx="307974" cy="371716"/>
          </a:xfrm>
        </p:grpSpPr>
        <p:sp>
          <p:nvSpPr>
            <p:cNvPr id="5418" name="Google Shape;5418;p5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56"/>
          <p:cNvGrpSpPr/>
          <p:nvPr/>
        </p:nvGrpSpPr>
        <p:grpSpPr>
          <a:xfrm>
            <a:off x="5373342" y="3808935"/>
            <a:ext cx="231395" cy="353145"/>
            <a:chOff x="5373342" y="3808935"/>
            <a:chExt cx="231395" cy="353145"/>
          </a:xfrm>
        </p:grpSpPr>
        <p:sp>
          <p:nvSpPr>
            <p:cNvPr id="5429" name="Google Shape;5429;p5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8" name="Google Shape;5438;p5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9" name="Google Shape;5439;p56"/>
          <p:cNvGrpSpPr/>
          <p:nvPr/>
        </p:nvGrpSpPr>
        <p:grpSpPr>
          <a:xfrm>
            <a:off x="5833775" y="3809445"/>
            <a:ext cx="235185" cy="352253"/>
            <a:chOff x="5833775" y="3809445"/>
            <a:chExt cx="235185" cy="352253"/>
          </a:xfrm>
        </p:grpSpPr>
        <p:sp>
          <p:nvSpPr>
            <p:cNvPr id="5440" name="Google Shape;5440;p5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56"/>
          <p:cNvGrpSpPr/>
          <p:nvPr/>
        </p:nvGrpSpPr>
        <p:grpSpPr>
          <a:xfrm>
            <a:off x="4942472" y="3809318"/>
            <a:ext cx="238976" cy="352762"/>
            <a:chOff x="4942472" y="3809318"/>
            <a:chExt cx="238976" cy="352762"/>
          </a:xfrm>
        </p:grpSpPr>
        <p:sp>
          <p:nvSpPr>
            <p:cNvPr id="5444" name="Google Shape;5444;p5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56"/>
          <p:cNvGrpSpPr/>
          <p:nvPr/>
        </p:nvGrpSpPr>
        <p:grpSpPr>
          <a:xfrm>
            <a:off x="6266525" y="3807788"/>
            <a:ext cx="260223" cy="353527"/>
            <a:chOff x="6266525" y="3807788"/>
            <a:chExt cx="260223" cy="353527"/>
          </a:xfrm>
        </p:grpSpPr>
        <p:sp>
          <p:nvSpPr>
            <p:cNvPr id="5452" name="Google Shape;5452;p5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6" name="Google Shape;5456;p5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7" name="Google Shape;5457;p56"/>
          <p:cNvGrpSpPr/>
          <p:nvPr/>
        </p:nvGrpSpPr>
        <p:grpSpPr>
          <a:xfrm>
            <a:off x="7184363" y="3809604"/>
            <a:ext cx="202184" cy="352762"/>
            <a:chOff x="7184363" y="3809604"/>
            <a:chExt cx="202184" cy="352762"/>
          </a:xfrm>
        </p:grpSpPr>
        <p:sp>
          <p:nvSpPr>
            <p:cNvPr id="5458" name="Google Shape;5458;p5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56"/>
          <p:cNvGrpSpPr/>
          <p:nvPr/>
        </p:nvGrpSpPr>
        <p:grpSpPr>
          <a:xfrm>
            <a:off x="7571624" y="3808935"/>
            <a:ext cx="292047" cy="352762"/>
            <a:chOff x="7571624" y="3808935"/>
            <a:chExt cx="292047" cy="352762"/>
          </a:xfrm>
        </p:grpSpPr>
        <p:sp>
          <p:nvSpPr>
            <p:cNvPr id="5461" name="Google Shape;5461;p5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56"/>
          <p:cNvGrpSpPr/>
          <p:nvPr/>
        </p:nvGrpSpPr>
        <p:grpSpPr>
          <a:xfrm>
            <a:off x="2174559" y="3356116"/>
            <a:ext cx="364135" cy="359930"/>
            <a:chOff x="2174559" y="3356116"/>
            <a:chExt cx="364135" cy="359930"/>
          </a:xfrm>
        </p:grpSpPr>
        <p:sp>
          <p:nvSpPr>
            <p:cNvPr id="5468" name="Google Shape;5468;p5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 name="Google Shape;5470;p56"/>
          <p:cNvGrpSpPr/>
          <p:nvPr/>
        </p:nvGrpSpPr>
        <p:grpSpPr>
          <a:xfrm>
            <a:off x="1731934" y="3355639"/>
            <a:ext cx="368371" cy="361554"/>
            <a:chOff x="1731934" y="3355639"/>
            <a:chExt cx="368371" cy="361554"/>
          </a:xfrm>
        </p:grpSpPr>
        <p:sp>
          <p:nvSpPr>
            <p:cNvPr id="5471" name="Google Shape;5471;p5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56"/>
          <p:cNvGrpSpPr/>
          <p:nvPr/>
        </p:nvGrpSpPr>
        <p:grpSpPr>
          <a:xfrm>
            <a:off x="3990517" y="3354173"/>
            <a:ext cx="279559" cy="363402"/>
            <a:chOff x="3990517" y="3354173"/>
            <a:chExt cx="279559" cy="363402"/>
          </a:xfrm>
        </p:grpSpPr>
        <p:sp>
          <p:nvSpPr>
            <p:cNvPr id="5474" name="Google Shape;5474;p5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56"/>
          <p:cNvGrpSpPr/>
          <p:nvPr/>
        </p:nvGrpSpPr>
        <p:grpSpPr>
          <a:xfrm>
            <a:off x="3497847" y="3417374"/>
            <a:ext cx="379680" cy="237606"/>
            <a:chOff x="3497847" y="3417374"/>
            <a:chExt cx="379680" cy="237606"/>
          </a:xfrm>
        </p:grpSpPr>
        <p:sp>
          <p:nvSpPr>
            <p:cNvPr id="5478" name="Google Shape;5478;p5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56"/>
          <p:cNvGrpSpPr/>
          <p:nvPr/>
        </p:nvGrpSpPr>
        <p:grpSpPr>
          <a:xfrm>
            <a:off x="2612597" y="3367075"/>
            <a:ext cx="376271" cy="337982"/>
            <a:chOff x="2612597" y="3367075"/>
            <a:chExt cx="376271" cy="337982"/>
          </a:xfrm>
        </p:grpSpPr>
        <p:sp>
          <p:nvSpPr>
            <p:cNvPr id="5483" name="Google Shape;5483;p5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56"/>
          <p:cNvGrpSpPr/>
          <p:nvPr/>
        </p:nvGrpSpPr>
        <p:grpSpPr>
          <a:xfrm>
            <a:off x="3071914" y="3364431"/>
            <a:ext cx="343652" cy="342505"/>
            <a:chOff x="3071914" y="3364431"/>
            <a:chExt cx="343652" cy="342505"/>
          </a:xfrm>
        </p:grpSpPr>
        <p:sp>
          <p:nvSpPr>
            <p:cNvPr id="5486" name="Google Shape;5486;p5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56"/>
          <p:cNvGrpSpPr/>
          <p:nvPr/>
        </p:nvGrpSpPr>
        <p:grpSpPr>
          <a:xfrm>
            <a:off x="897141" y="3359875"/>
            <a:ext cx="257962" cy="352762"/>
            <a:chOff x="897141" y="3359875"/>
            <a:chExt cx="257962" cy="352762"/>
          </a:xfrm>
        </p:grpSpPr>
        <p:sp>
          <p:nvSpPr>
            <p:cNvPr id="5492" name="Google Shape;5492;p5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56"/>
          <p:cNvGrpSpPr/>
          <p:nvPr/>
        </p:nvGrpSpPr>
        <p:grpSpPr>
          <a:xfrm>
            <a:off x="1333682" y="3344330"/>
            <a:ext cx="271213" cy="383088"/>
            <a:chOff x="1333682" y="3344330"/>
            <a:chExt cx="271213" cy="383088"/>
          </a:xfrm>
        </p:grpSpPr>
        <p:sp>
          <p:nvSpPr>
            <p:cNvPr id="5501" name="Google Shape;5501;p5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56"/>
          <p:cNvGrpSpPr/>
          <p:nvPr/>
        </p:nvGrpSpPr>
        <p:grpSpPr>
          <a:xfrm>
            <a:off x="6664394" y="3346974"/>
            <a:ext cx="353113" cy="351998"/>
            <a:chOff x="6664394" y="3346974"/>
            <a:chExt cx="353113" cy="351998"/>
          </a:xfrm>
        </p:grpSpPr>
        <p:sp>
          <p:nvSpPr>
            <p:cNvPr id="5513" name="Google Shape;5513;p5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56"/>
          <p:cNvGrpSpPr/>
          <p:nvPr/>
        </p:nvGrpSpPr>
        <p:grpSpPr>
          <a:xfrm>
            <a:off x="849741" y="1959307"/>
            <a:ext cx="399398" cy="375443"/>
            <a:chOff x="849741" y="1959307"/>
            <a:chExt cx="399398" cy="375443"/>
          </a:xfrm>
        </p:grpSpPr>
        <p:sp>
          <p:nvSpPr>
            <p:cNvPr id="5519" name="Google Shape;5519;p5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56"/>
          <p:cNvGrpSpPr/>
          <p:nvPr/>
        </p:nvGrpSpPr>
        <p:grpSpPr>
          <a:xfrm>
            <a:off x="1284212" y="1963766"/>
            <a:ext cx="379489" cy="366046"/>
            <a:chOff x="1284212" y="1963766"/>
            <a:chExt cx="379489" cy="366046"/>
          </a:xfrm>
        </p:grpSpPr>
        <p:sp>
          <p:nvSpPr>
            <p:cNvPr id="5522" name="Google Shape;5522;p5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56"/>
          <p:cNvGrpSpPr/>
          <p:nvPr/>
        </p:nvGrpSpPr>
        <p:grpSpPr>
          <a:xfrm>
            <a:off x="3037766" y="1969564"/>
            <a:ext cx="370219" cy="354928"/>
            <a:chOff x="3037766" y="1969564"/>
            <a:chExt cx="370219" cy="354928"/>
          </a:xfrm>
        </p:grpSpPr>
        <p:sp>
          <p:nvSpPr>
            <p:cNvPr id="5525" name="Google Shape;5525;p5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56"/>
          <p:cNvGrpSpPr/>
          <p:nvPr/>
        </p:nvGrpSpPr>
        <p:grpSpPr>
          <a:xfrm>
            <a:off x="3982553" y="1971730"/>
            <a:ext cx="304566" cy="350501"/>
            <a:chOff x="3982553" y="1971730"/>
            <a:chExt cx="304566" cy="350501"/>
          </a:xfrm>
        </p:grpSpPr>
        <p:sp>
          <p:nvSpPr>
            <p:cNvPr id="5530" name="Google Shape;5530;p5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56"/>
          <p:cNvGrpSpPr/>
          <p:nvPr/>
        </p:nvGrpSpPr>
        <p:grpSpPr>
          <a:xfrm>
            <a:off x="2567841" y="1994124"/>
            <a:ext cx="399812" cy="306477"/>
            <a:chOff x="2567841" y="1994124"/>
            <a:chExt cx="399812" cy="306477"/>
          </a:xfrm>
        </p:grpSpPr>
        <p:sp>
          <p:nvSpPr>
            <p:cNvPr id="5533" name="Google Shape;5533;p5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56"/>
          <p:cNvGrpSpPr/>
          <p:nvPr/>
        </p:nvGrpSpPr>
        <p:grpSpPr>
          <a:xfrm>
            <a:off x="2212084" y="1960358"/>
            <a:ext cx="324698" cy="372863"/>
            <a:chOff x="2212084" y="1960358"/>
            <a:chExt cx="324698" cy="372863"/>
          </a:xfrm>
        </p:grpSpPr>
        <p:sp>
          <p:nvSpPr>
            <p:cNvPr id="5537" name="Google Shape;5537;p5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0" name="Google Shape;5540;p56"/>
          <p:cNvGrpSpPr/>
          <p:nvPr/>
        </p:nvGrpSpPr>
        <p:grpSpPr>
          <a:xfrm>
            <a:off x="1805901" y="1960358"/>
            <a:ext cx="284847" cy="373627"/>
            <a:chOff x="1805901" y="1960358"/>
            <a:chExt cx="284847" cy="373627"/>
          </a:xfrm>
        </p:grpSpPr>
        <p:sp>
          <p:nvSpPr>
            <p:cNvPr id="5541" name="Google Shape;5541;p5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3" name="Google Shape;5543;p5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6" name="Google Shape;5546;p56"/>
          <p:cNvGrpSpPr/>
          <p:nvPr/>
        </p:nvGrpSpPr>
        <p:grpSpPr>
          <a:xfrm>
            <a:off x="6656812" y="2029388"/>
            <a:ext cx="368690" cy="245793"/>
            <a:chOff x="6656812" y="2029388"/>
            <a:chExt cx="368690" cy="245793"/>
          </a:xfrm>
        </p:grpSpPr>
        <p:sp>
          <p:nvSpPr>
            <p:cNvPr id="5547" name="Google Shape;5547;p5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56"/>
          <p:cNvGrpSpPr/>
          <p:nvPr/>
        </p:nvGrpSpPr>
        <p:grpSpPr>
          <a:xfrm>
            <a:off x="4869651" y="2012218"/>
            <a:ext cx="376654" cy="281566"/>
            <a:chOff x="4869651" y="2012218"/>
            <a:chExt cx="376654" cy="281566"/>
          </a:xfrm>
        </p:grpSpPr>
        <p:sp>
          <p:nvSpPr>
            <p:cNvPr id="5558" name="Google Shape;5558;p5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56"/>
          <p:cNvGrpSpPr/>
          <p:nvPr/>
        </p:nvGrpSpPr>
        <p:grpSpPr>
          <a:xfrm>
            <a:off x="5306224" y="2012313"/>
            <a:ext cx="367925" cy="281694"/>
            <a:chOff x="5306224" y="2012313"/>
            <a:chExt cx="367925" cy="281694"/>
          </a:xfrm>
        </p:grpSpPr>
        <p:sp>
          <p:nvSpPr>
            <p:cNvPr id="5563" name="Google Shape;5563;p5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5" name="Google Shape;5565;p5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56"/>
          <p:cNvGrpSpPr/>
          <p:nvPr/>
        </p:nvGrpSpPr>
        <p:grpSpPr>
          <a:xfrm>
            <a:off x="6195998" y="1983102"/>
            <a:ext cx="368308" cy="338746"/>
            <a:chOff x="6195998" y="1983102"/>
            <a:chExt cx="368308" cy="338746"/>
          </a:xfrm>
        </p:grpSpPr>
        <p:sp>
          <p:nvSpPr>
            <p:cNvPr id="5567" name="Google Shape;5567;p5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56"/>
          <p:cNvGrpSpPr/>
          <p:nvPr/>
        </p:nvGrpSpPr>
        <p:grpSpPr>
          <a:xfrm>
            <a:off x="7542031" y="2011835"/>
            <a:ext cx="369072" cy="280037"/>
            <a:chOff x="7542031" y="2011835"/>
            <a:chExt cx="369072" cy="280037"/>
          </a:xfrm>
        </p:grpSpPr>
        <p:sp>
          <p:nvSpPr>
            <p:cNvPr id="5571" name="Google Shape;5571;p5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56"/>
          <p:cNvGrpSpPr/>
          <p:nvPr/>
        </p:nvGrpSpPr>
        <p:grpSpPr>
          <a:xfrm>
            <a:off x="8010427" y="3348503"/>
            <a:ext cx="278795" cy="351615"/>
            <a:chOff x="8010427" y="3348503"/>
            <a:chExt cx="278795" cy="351615"/>
          </a:xfrm>
        </p:grpSpPr>
        <p:sp>
          <p:nvSpPr>
            <p:cNvPr id="5581" name="Google Shape;5581;p5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5" name="Google Shape;5585;p5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6" name="Google Shape;5586;p56"/>
          <p:cNvGrpSpPr/>
          <p:nvPr/>
        </p:nvGrpSpPr>
        <p:grpSpPr>
          <a:xfrm>
            <a:off x="7141900" y="3349204"/>
            <a:ext cx="281057" cy="351010"/>
            <a:chOff x="7141900" y="3349204"/>
            <a:chExt cx="281057" cy="351010"/>
          </a:xfrm>
        </p:grpSpPr>
        <p:sp>
          <p:nvSpPr>
            <p:cNvPr id="5587" name="Google Shape;5587;p5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56"/>
          <p:cNvGrpSpPr/>
          <p:nvPr/>
        </p:nvGrpSpPr>
        <p:grpSpPr>
          <a:xfrm>
            <a:off x="5314188" y="3350032"/>
            <a:ext cx="363752" cy="353113"/>
            <a:chOff x="5314188" y="3350032"/>
            <a:chExt cx="363752" cy="353113"/>
          </a:xfrm>
        </p:grpSpPr>
        <p:sp>
          <p:nvSpPr>
            <p:cNvPr id="5591" name="Google Shape;5591;p5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56"/>
          <p:cNvGrpSpPr/>
          <p:nvPr/>
        </p:nvGrpSpPr>
        <p:grpSpPr>
          <a:xfrm>
            <a:off x="6203579" y="3348981"/>
            <a:ext cx="351615" cy="350373"/>
            <a:chOff x="6203579" y="3348981"/>
            <a:chExt cx="351615" cy="350373"/>
          </a:xfrm>
        </p:grpSpPr>
        <p:sp>
          <p:nvSpPr>
            <p:cNvPr id="5594" name="Google Shape;5594;p5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56"/>
          <p:cNvGrpSpPr/>
          <p:nvPr/>
        </p:nvGrpSpPr>
        <p:grpSpPr>
          <a:xfrm>
            <a:off x="5829984" y="3350032"/>
            <a:ext cx="220755" cy="352348"/>
            <a:chOff x="5829984" y="3350032"/>
            <a:chExt cx="220755" cy="352348"/>
          </a:xfrm>
        </p:grpSpPr>
        <p:sp>
          <p:nvSpPr>
            <p:cNvPr id="5600" name="Google Shape;5600;p5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56"/>
          <p:cNvGrpSpPr/>
          <p:nvPr/>
        </p:nvGrpSpPr>
        <p:grpSpPr>
          <a:xfrm>
            <a:off x="4882170" y="3349841"/>
            <a:ext cx="358464" cy="352316"/>
            <a:chOff x="4882170" y="3349841"/>
            <a:chExt cx="358464" cy="352316"/>
          </a:xfrm>
        </p:grpSpPr>
        <p:sp>
          <p:nvSpPr>
            <p:cNvPr id="5605" name="Google Shape;5605;p5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7" name="Google Shape;5607;p5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9" name="Google Shape;5609;p56"/>
          <p:cNvGrpSpPr/>
          <p:nvPr/>
        </p:nvGrpSpPr>
        <p:grpSpPr>
          <a:xfrm>
            <a:off x="3044965" y="2435220"/>
            <a:ext cx="400194" cy="324316"/>
            <a:chOff x="3044965" y="2435220"/>
            <a:chExt cx="400194" cy="324316"/>
          </a:xfrm>
        </p:grpSpPr>
        <p:sp>
          <p:nvSpPr>
            <p:cNvPr id="5610" name="Google Shape;5610;p5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56"/>
          <p:cNvGrpSpPr/>
          <p:nvPr/>
        </p:nvGrpSpPr>
        <p:grpSpPr>
          <a:xfrm>
            <a:off x="4878379" y="2473892"/>
            <a:ext cx="367161" cy="287523"/>
            <a:chOff x="4878379" y="2473892"/>
            <a:chExt cx="367161" cy="287523"/>
          </a:xfrm>
        </p:grpSpPr>
        <p:sp>
          <p:nvSpPr>
            <p:cNvPr id="5614" name="Google Shape;5614;p5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56"/>
          <p:cNvGrpSpPr/>
          <p:nvPr/>
        </p:nvGrpSpPr>
        <p:grpSpPr>
          <a:xfrm>
            <a:off x="1325719" y="2887689"/>
            <a:ext cx="290581" cy="372481"/>
            <a:chOff x="1325719" y="2887689"/>
            <a:chExt cx="290581" cy="372481"/>
          </a:xfrm>
        </p:grpSpPr>
        <p:sp>
          <p:nvSpPr>
            <p:cNvPr id="5620" name="Google Shape;5620;p5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2" name="Google Shape;5622;p5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3" name="Google Shape;5623;p56"/>
          <p:cNvGrpSpPr/>
          <p:nvPr/>
        </p:nvGrpSpPr>
        <p:grpSpPr>
          <a:xfrm>
            <a:off x="3510335" y="2892499"/>
            <a:ext cx="360726" cy="361204"/>
            <a:chOff x="3510335" y="2892499"/>
            <a:chExt cx="360726" cy="361204"/>
          </a:xfrm>
        </p:grpSpPr>
        <p:sp>
          <p:nvSpPr>
            <p:cNvPr id="5624" name="Google Shape;5624;p5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56"/>
          <p:cNvGrpSpPr/>
          <p:nvPr/>
        </p:nvGrpSpPr>
        <p:grpSpPr>
          <a:xfrm>
            <a:off x="3086313" y="2877049"/>
            <a:ext cx="320143" cy="392581"/>
            <a:chOff x="3086313" y="2877049"/>
            <a:chExt cx="320143" cy="392581"/>
          </a:xfrm>
        </p:grpSpPr>
        <p:sp>
          <p:nvSpPr>
            <p:cNvPr id="5630" name="Google Shape;5630;p5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2" name="Google Shape;5642;p5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3" name="Google Shape;5643;p56"/>
          <p:cNvGrpSpPr/>
          <p:nvPr/>
        </p:nvGrpSpPr>
        <p:grpSpPr>
          <a:xfrm>
            <a:off x="861113" y="2885746"/>
            <a:ext cx="333809" cy="373277"/>
            <a:chOff x="861113" y="2885746"/>
            <a:chExt cx="333809" cy="373277"/>
          </a:xfrm>
        </p:grpSpPr>
        <p:sp>
          <p:nvSpPr>
            <p:cNvPr id="5644" name="Google Shape;5644;p5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7" name="Google Shape;5647;p5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56"/>
          <p:cNvGrpSpPr/>
          <p:nvPr/>
        </p:nvGrpSpPr>
        <p:grpSpPr>
          <a:xfrm>
            <a:off x="1297654" y="1504481"/>
            <a:ext cx="349354" cy="362223"/>
            <a:chOff x="1297654" y="1504481"/>
            <a:chExt cx="349354" cy="362223"/>
          </a:xfrm>
        </p:grpSpPr>
        <p:sp>
          <p:nvSpPr>
            <p:cNvPr id="5650" name="Google Shape;5650;p5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3" name="Google Shape;5653;p5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4" name="Google Shape;5654;p56"/>
          <p:cNvGrpSpPr/>
          <p:nvPr/>
        </p:nvGrpSpPr>
        <p:grpSpPr>
          <a:xfrm>
            <a:off x="852385" y="1510916"/>
            <a:ext cx="353145" cy="351998"/>
            <a:chOff x="852385" y="1510916"/>
            <a:chExt cx="353145" cy="351998"/>
          </a:xfrm>
        </p:grpSpPr>
        <p:sp>
          <p:nvSpPr>
            <p:cNvPr id="5655" name="Google Shape;5655;p5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56"/>
          <p:cNvGrpSpPr/>
          <p:nvPr/>
        </p:nvGrpSpPr>
        <p:grpSpPr>
          <a:xfrm>
            <a:off x="1745217" y="1515471"/>
            <a:ext cx="343269" cy="342505"/>
            <a:chOff x="1745217" y="1515471"/>
            <a:chExt cx="343269" cy="342505"/>
          </a:xfrm>
        </p:grpSpPr>
        <p:sp>
          <p:nvSpPr>
            <p:cNvPr id="5659" name="Google Shape;5659;p5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3" name="Google Shape;5663;p5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4" name="Google Shape;5664;p56"/>
          <p:cNvGrpSpPr/>
          <p:nvPr/>
        </p:nvGrpSpPr>
        <p:grpSpPr>
          <a:xfrm>
            <a:off x="3042703" y="1529137"/>
            <a:ext cx="411535" cy="315587"/>
            <a:chOff x="3042703" y="1529137"/>
            <a:chExt cx="411535" cy="315587"/>
          </a:xfrm>
        </p:grpSpPr>
        <p:sp>
          <p:nvSpPr>
            <p:cNvPr id="5665" name="Google Shape;5665;p5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56"/>
          <p:cNvGrpSpPr/>
          <p:nvPr/>
        </p:nvGrpSpPr>
        <p:grpSpPr>
          <a:xfrm>
            <a:off x="2629289" y="1544682"/>
            <a:ext cx="350501" cy="284497"/>
            <a:chOff x="2629289" y="1544682"/>
            <a:chExt cx="350501" cy="284497"/>
          </a:xfrm>
        </p:grpSpPr>
        <p:sp>
          <p:nvSpPr>
            <p:cNvPr id="5676" name="Google Shape;5676;p5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56"/>
          <p:cNvGrpSpPr/>
          <p:nvPr/>
        </p:nvGrpSpPr>
        <p:grpSpPr>
          <a:xfrm>
            <a:off x="5305077" y="1502633"/>
            <a:ext cx="367893" cy="365218"/>
            <a:chOff x="5305077" y="1502633"/>
            <a:chExt cx="367893" cy="365218"/>
          </a:xfrm>
        </p:grpSpPr>
        <p:sp>
          <p:nvSpPr>
            <p:cNvPr id="5682" name="Google Shape;5682;p5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56"/>
          <p:cNvGrpSpPr/>
          <p:nvPr/>
        </p:nvGrpSpPr>
        <p:grpSpPr>
          <a:xfrm>
            <a:off x="7100170" y="1500117"/>
            <a:ext cx="368308" cy="367033"/>
            <a:chOff x="7100170" y="1500117"/>
            <a:chExt cx="368308" cy="367033"/>
          </a:xfrm>
        </p:grpSpPr>
        <p:sp>
          <p:nvSpPr>
            <p:cNvPr id="5685" name="Google Shape;5685;p5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8" name="Google Shape;5698;p5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9" name="Google Shape;5699;p56"/>
          <p:cNvGrpSpPr/>
          <p:nvPr/>
        </p:nvGrpSpPr>
        <p:grpSpPr>
          <a:xfrm>
            <a:off x="6649231" y="1500021"/>
            <a:ext cx="390287" cy="367065"/>
            <a:chOff x="6649231" y="1500021"/>
            <a:chExt cx="390287" cy="367065"/>
          </a:xfrm>
        </p:grpSpPr>
        <p:sp>
          <p:nvSpPr>
            <p:cNvPr id="5700" name="Google Shape;5700;p5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6"/>
          <p:cNvGrpSpPr/>
          <p:nvPr/>
        </p:nvGrpSpPr>
        <p:grpSpPr>
          <a:xfrm>
            <a:off x="5746938" y="1543503"/>
            <a:ext cx="387261" cy="280356"/>
            <a:chOff x="5746938" y="1543503"/>
            <a:chExt cx="387261" cy="280356"/>
          </a:xfrm>
        </p:grpSpPr>
        <p:sp>
          <p:nvSpPr>
            <p:cNvPr id="5713" name="Google Shape;5713;p5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6"/>
          <p:cNvGrpSpPr/>
          <p:nvPr/>
        </p:nvGrpSpPr>
        <p:grpSpPr>
          <a:xfrm>
            <a:off x="6196730" y="1525346"/>
            <a:ext cx="369072" cy="317467"/>
            <a:chOff x="6196730" y="1525346"/>
            <a:chExt cx="369072" cy="317467"/>
          </a:xfrm>
        </p:grpSpPr>
        <p:sp>
          <p:nvSpPr>
            <p:cNvPr id="5716" name="Google Shape;5716;p5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56"/>
          <p:cNvGrpSpPr/>
          <p:nvPr/>
        </p:nvGrpSpPr>
        <p:grpSpPr>
          <a:xfrm>
            <a:off x="4940592" y="1500690"/>
            <a:ext cx="246558" cy="367161"/>
            <a:chOff x="4940592" y="1500690"/>
            <a:chExt cx="246558" cy="367161"/>
          </a:xfrm>
        </p:grpSpPr>
        <p:sp>
          <p:nvSpPr>
            <p:cNvPr id="5720" name="Google Shape;5720;p5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56"/>
          <p:cNvGrpSpPr/>
          <p:nvPr/>
        </p:nvGrpSpPr>
        <p:grpSpPr>
          <a:xfrm>
            <a:off x="7964906" y="1499894"/>
            <a:ext cx="380858" cy="367575"/>
            <a:chOff x="7964906" y="1499894"/>
            <a:chExt cx="380858" cy="367575"/>
          </a:xfrm>
        </p:grpSpPr>
        <p:sp>
          <p:nvSpPr>
            <p:cNvPr id="5725" name="Google Shape;5725;p5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8" name="Google Shape;5728;p5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9" name="Google Shape;5729;p56"/>
          <p:cNvGrpSpPr/>
          <p:nvPr/>
        </p:nvGrpSpPr>
        <p:grpSpPr>
          <a:xfrm>
            <a:off x="8007400" y="2902278"/>
            <a:ext cx="285230" cy="355597"/>
            <a:chOff x="8007400" y="2902278"/>
            <a:chExt cx="285230" cy="355597"/>
          </a:xfrm>
        </p:grpSpPr>
        <p:sp>
          <p:nvSpPr>
            <p:cNvPr id="5730" name="Google Shape;5730;p5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6"/>
          <p:cNvGrpSpPr/>
          <p:nvPr/>
        </p:nvGrpSpPr>
        <p:grpSpPr>
          <a:xfrm>
            <a:off x="6219124" y="2902788"/>
            <a:ext cx="318231" cy="355470"/>
            <a:chOff x="6219124" y="2902788"/>
            <a:chExt cx="318231" cy="355470"/>
          </a:xfrm>
        </p:grpSpPr>
        <p:sp>
          <p:nvSpPr>
            <p:cNvPr id="5733" name="Google Shape;5733;p5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56"/>
          <p:cNvGrpSpPr/>
          <p:nvPr/>
        </p:nvGrpSpPr>
        <p:grpSpPr>
          <a:xfrm>
            <a:off x="4969421" y="2902852"/>
            <a:ext cx="185109" cy="355406"/>
            <a:chOff x="4969421" y="2902852"/>
            <a:chExt cx="185109" cy="355406"/>
          </a:xfrm>
        </p:grpSpPr>
        <p:sp>
          <p:nvSpPr>
            <p:cNvPr id="5737" name="Google Shape;5737;p5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3" name="Google Shape;5743;p5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5" name="Google Shape;5745;p56"/>
          <p:cNvGrpSpPr/>
          <p:nvPr/>
        </p:nvGrpSpPr>
        <p:grpSpPr>
          <a:xfrm>
            <a:off x="6685259" y="2902852"/>
            <a:ext cx="311414" cy="355406"/>
            <a:chOff x="6685259" y="2902852"/>
            <a:chExt cx="311414" cy="355406"/>
          </a:xfrm>
        </p:grpSpPr>
        <p:sp>
          <p:nvSpPr>
            <p:cNvPr id="5746" name="Google Shape;5746;p5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56"/>
          <p:cNvGrpSpPr/>
          <p:nvPr/>
        </p:nvGrpSpPr>
        <p:grpSpPr>
          <a:xfrm>
            <a:off x="5309250" y="2903170"/>
            <a:ext cx="359579" cy="355852"/>
            <a:chOff x="5309250" y="2903170"/>
            <a:chExt cx="359579" cy="355852"/>
          </a:xfrm>
        </p:grpSpPr>
        <p:sp>
          <p:nvSpPr>
            <p:cNvPr id="5750" name="Google Shape;5750;p5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6"/>
          <p:cNvGrpSpPr/>
          <p:nvPr/>
        </p:nvGrpSpPr>
        <p:grpSpPr>
          <a:xfrm>
            <a:off x="2199565" y="2421172"/>
            <a:ext cx="312179" cy="353431"/>
            <a:chOff x="2199565" y="2421172"/>
            <a:chExt cx="312179" cy="353431"/>
          </a:xfrm>
        </p:grpSpPr>
        <p:sp>
          <p:nvSpPr>
            <p:cNvPr id="5754" name="Google Shape;5754;p5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6"/>
          <p:cNvGrpSpPr/>
          <p:nvPr/>
        </p:nvGrpSpPr>
        <p:grpSpPr>
          <a:xfrm>
            <a:off x="1750887" y="2425727"/>
            <a:ext cx="320143" cy="343269"/>
            <a:chOff x="1750887" y="2425727"/>
            <a:chExt cx="320143" cy="343269"/>
          </a:xfrm>
        </p:grpSpPr>
        <p:sp>
          <p:nvSpPr>
            <p:cNvPr id="5757" name="Google Shape;5757;p5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6"/>
          <p:cNvGrpSpPr/>
          <p:nvPr/>
        </p:nvGrpSpPr>
        <p:grpSpPr>
          <a:xfrm>
            <a:off x="1298037" y="2425727"/>
            <a:ext cx="338364" cy="342887"/>
            <a:chOff x="1298037" y="2425727"/>
            <a:chExt cx="338364" cy="342887"/>
          </a:xfrm>
        </p:grpSpPr>
        <p:sp>
          <p:nvSpPr>
            <p:cNvPr id="5760" name="Google Shape;5760;p5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4" name="Google Shape;5764;p5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5" name="Google Shape;5765;p56"/>
          <p:cNvGrpSpPr/>
          <p:nvPr/>
        </p:nvGrpSpPr>
        <p:grpSpPr>
          <a:xfrm>
            <a:off x="3974207" y="2429009"/>
            <a:ext cx="320143" cy="338491"/>
            <a:chOff x="3974207" y="2429009"/>
            <a:chExt cx="320143" cy="338491"/>
          </a:xfrm>
        </p:grpSpPr>
        <p:sp>
          <p:nvSpPr>
            <p:cNvPr id="5766" name="Google Shape;5766;p5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56"/>
          <p:cNvGrpSpPr/>
          <p:nvPr/>
        </p:nvGrpSpPr>
        <p:grpSpPr>
          <a:xfrm>
            <a:off x="2623237" y="2431047"/>
            <a:ext cx="355024" cy="332630"/>
            <a:chOff x="2623237" y="2431047"/>
            <a:chExt cx="355024" cy="332630"/>
          </a:xfrm>
        </p:grpSpPr>
        <p:sp>
          <p:nvSpPr>
            <p:cNvPr id="5769" name="Google Shape;5769;p5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56"/>
          <p:cNvGrpSpPr/>
          <p:nvPr/>
        </p:nvGrpSpPr>
        <p:grpSpPr>
          <a:xfrm>
            <a:off x="6657194" y="2434073"/>
            <a:ext cx="375507" cy="367925"/>
            <a:chOff x="6657194" y="2434073"/>
            <a:chExt cx="375507" cy="367925"/>
          </a:xfrm>
        </p:grpSpPr>
        <p:sp>
          <p:nvSpPr>
            <p:cNvPr id="5774" name="Google Shape;5774;p5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56"/>
          <p:cNvGrpSpPr/>
          <p:nvPr/>
        </p:nvGrpSpPr>
        <p:grpSpPr>
          <a:xfrm>
            <a:off x="7101317" y="2441655"/>
            <a:ext cx="367925" cy="352380"/>
            <a:chOff x="7101317" y="2441655"/>
            <a:chExt cx="367925" cy="352380"/>
          </a:xfrm>
        </p:grpSpPr>
        <p:sp>
          <p:nvSpPr>
            <p:cNvPr id="5778" name="Google Shape;5778;p5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56"/>
          <p:cNvGrpSpPr/>
          <p:nvPr/>
        </p:nvGrpSpPr>
        <p:grpSpPr>
          <a:xfrm>
            <a:off x="5756399" y="2434456"/>
            <a:ext cx="367925" cy="367161"/>
            <a:chOff x="5756399" y="2434456"/>
            <a:chExt cx="367925" cy="367161"/>
          </a:xfrm>
        </p:grpSpPr>
        <p:sp>
          <p:nvSpPr>
            <p:cNvPr id="5781" name="Google Shape;5781;p5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8" name="Google Shape;5788;p5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0" name="Google Shape;5790;p56"/>
          <p:cNvGrpSpPr/>
          <p:nvPr/>
        </p:nvGrpSpPr>
        <p:grpSpPr>
          <a:xfrm>
            <a:off x="7964906" y="2434073"/>
            <a:ext cx="373627" cy="367925"/>
            <a:chOff x="7964906" y="2434073"/>
            <a:chExt cx="373627" cy="367925"/>
          </a:xfrm>
        </p:grpSpPr>
        <p:sp>
          <p:nvSpPr>
            <p:cNvPr id="5791" name="Google Shape;5791;p5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6"/>
          <p:cNvGrpSpPr/>
          <p:nvPr/>
        </p:nvGrpSpPr>
        <p:grpSpPr>
          <a:xfrm>
            <a:off x="6194086" y="2437737"/>
            <a:ext cx="369837" cy="360471"/>
            <a:chOff x="6194086" y="2437737"/>
            <a:chExt cx="369837" cy="360471"/>
          </a:xfrm>
        </p:grpSpPr>
        <p:sp>
          <p:nvSpPr>
            <p:cNvPr id="5794" name="Google Shape;5794;p5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799"/>
        <p:cNvGrpSpPr/>
        <p:nvPr/>
      </p:nvGrpSpPr>
      <p:grpSpPr>
        <a:xfrm>
          <a:off x="0" y="0"/>
          <a:ext cx="0" cy="0"/>
          <a:chOff x="0" y="0"/>
          <a:chExt cx="0" cy="0"/>
        </a:xfrm>
      </p:grpSpPr>
      <p:sp>
        <p:nvSpPr>
          <p:cNvPr id="5800" name="Google Shape;5800;p5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801" name="Google Shape;5801;p5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5802" name="Google Shape;5802;p57"/>
          <p:cNvGrpSpPr/>
          <p:nvPr/>
        </p:nvGrpSpPr>
        <p:grpSpPr>
          <a:xfrm>
            <a:off x="3541011" y="1508594"/>
            <a:ext cx="350166" cy="349434"/>
            <a:chOff x="3541011" y="1508594"/>
            <a:chExt cx="350166" cy="349434"/>
          </a:xfrm>
        </p:grpSpPr>
        <p:sp>
          <p:nvSpPr>
            <p:cNvPr id="5803" name="Google Shape;5803;p5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57"/>
          <p:cNvGrpSpPr/>
          <p:nvPr/>
        </p:nvGrpSpPr>
        <p:grpSpPr>
          <a:xfrm>
            <a:off x="3122257" y="1508594"/>
            <a:ext cx="294850" cy="349434"/>
            <a:chOff x="3122257" y="1508594"/>
            <a:chExt cx="294850" cy="349434"/>
          </a:xfrm>
        </p:grpSpPr>
        <p:sp>
          <p:nvSpPr>
            <p:cNvPr id="5817" name="Google Shape;5817;p5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57"/>
          <p:cNvGrpSpPr/>
          <p:nvPr/>
        </p:nvGrpSpPr>
        <p:grpSpPr>
          <a:xfrm>
            <a:off x="910723" y="1508212"/>
            <a:ext cx="251660" cy="350166"/>
            <a:chOff x="910723" y="1508212"/>
            <a:chExt cx="251660" cy="350166"/>
          </a:xfrm>
        </p:grpSpPr>
        <p:sp>
          <p:nvSpPr>
            <p:cNvPr id="5823" name="Google Shape;5823;p5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57"/>
          <p:cNvGrpSpPr/>
          <p:nvPr/>
        </p:nvGrpSpPr>
        <p:grpSpPr>
          <a:xfrm>
            <a:off x="1308631" y="1507830"/>
            <a:ext cx="350166" cy="350198"/>
            <a:chOff x="1308631" y="1507830"/>
            <a:chExt cx="350166" cy="350198"/>
          </a:xfrm>
        </p:grpSpPr>
        <p:sp>
          <p:nvSpPr>
            <p:cNvPr id="5841" name="Google Shape;5841;p5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1756921" y="1509739"/>
            <a:ext cx="345997" cy="345997"/>
            <a:chOff x="1756921" y="1509739"/>
            <a:chExt cx="345997" cy="345997"/>
          </a:xfrm>
        </p:grpSpPr>
        <p:sp>
          <p:nvSpPr>
            <p:cNvPr id="5846" name="Google Shape;5846;p5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57"/>
          <p:cNvGrpSpPr/>
          <p:nvPr/>
        </p:nvGrpSpPr>
        <p:grpSpPr>
          <a:xfrm>
            <a:off x="2216956" y="1510503"/>
            <a:ext cx="318721" cy="345615"/>
            <a:chOff x="2216956" y="1510503"/>
            <a:chExt cx="318721" cy="345615"/>
          </a:xfrm>
        </p:grpSpPr>
        <p:sp>
          <p:nvSpPr>
            <p:cNvPr id="5864" name="Google Shape;5864;p5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57"/>
          <p:cNvGrpSpPr/>
          <p:nvPr/>
        </p:nvGrpSpPr>
        <p:grpSpPr>
          <a:xfrm>
            <a:off x="3988156" y="1568461"/>
            <a:ext cx="349052" cy="230049"/>
            <a:chOff x="3988156" y="1568461"/>
            <a:chExt cx="349052" cy="230049"/>
          </a:xfrm>
        </p:grpSpPr>
        <p:sp>
          <p:nvSpPr>
            <p:cNvPr id="5870" name="Google Shape;5870;p5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57"/>
          <p:cNvGrpSpPr/>
          <p:nvPr/>
        </p:nvGrpSpPr>
        <p:grpSpPr>
          <a:xfrm>
            <a:off x="2633037" y="1499873"/>
            <a:ext cx="379002" cy="366112"/>
            <a:chOff x="2633037" y="1499873"/>
            <a:chExt cx="379002" cy="366112"/>
          </a:xfrm>
        </p:grpSpPr>
        <p:sp>
          <p:nvSpPr>
            <p:cNvPr id="5878" name="Google Shape;5878;p5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57"/>
          <p:cNvGrpSpPr/>
          <p:nvPr/>
        </p:nvGrpSpPr>
        <p:grpSpPr>
          <a:xfrm>
            <a:off x="6675256" y="1516169"/>
            <a:ext cx="327823" cy="357009"/>
            <a:chOff x="6675256" y="1516169"/>
            <a:chExt cx="327823" cy="357009"/>
          </a:xfrm>
        </p:grpSpPr>
        <p:sp>
          <p:nvSpPr>
            <p:cNvPr id="5885" name="Google Shape;5885;p5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57"/>
          <p:cNvGrpSpPr/>
          <p:nvPr/>
        </p:nvGrpSpPr>
        <p:grpSpPr>
          <a:xfrm>
            <a:off x="8020159" y="1516551"/>
            <a:ext cx="300897" cy="356627"/>
            <a:chOff x="8020159" y="1516551"/>
            <a:chExt cx="300897" cy="356627"/>
          </a:xfrm>
        </p:grpSpPr>
        <p:sp>
          <p:nvSpPr>
            <p:cNvPr id="5895" name="Google Shape;5895;p5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57"/>
          <p:cNvGrpSpPr/>
          <p:nvPr/>
        </p:nvGrpSpPr>
        <p:grpSpPr>
          <a:xfrm>
            <a:off x="5377363" y="1516169"/>
            <a:ext cx="257357" cy="356627"/>
            <a:chOff x="5377363" y="1516169"/>
            <a:chExt cx="257357" cy="356627"/>
          </a:xfrm>
        </p:grpSpPr>
        <p:sp>
          <p:nvSpPr>
            <p:cNvPr id="5901" name="Google Shape;5901;p5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57"/>
          <p:cNvGrpSpPr/>
          <p:nvPr/>
        </p:nvGrpSpPr>
        <p:grpSpPr>
          <a:xfrm>
            <a:off x="4880567" y="1535870"/>
            <a:ext cx="356245" cy="317607"/>
            <a:chOff x="4880567" y="1535870"/>
            <a:chExt cx="356245" cy="317607"/>
          </a:xfrm>
        </p:grpSpPr>
        <p:sp>
          <p:nvSpPr>
            <p:cNvPr id="5919" name="Google Shape;5919;p5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57"/>
          <p:cNvGrpSpPr/>
          <p:nvPr/>
        </p:nvGrpSpPr>
        <p:grpSpPr>
          <a:xfrm>
            <a:off x="5771483" y="1515787"/>
            <a:ext cx="357359" cy="357391"/>
            <a:chOff x="5771483" y="1515787"/>
            <a:chExt cx="357359" cy="357391"/>
          </a:xfrm>
        </p:grpSpPr>
        <p:sp>
          <p:nvSpPr>
            <p:cNvPr id="5925" name="Google Shape;5925;p5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57"/>
          <p:cNvGrpSpPr/>
          <p:nvPr/>
        </p:nvGrpSpPr>
        <p:grpSpPr>
          <a:xfrm>
            <a:off x="7121669" y="1533610"/>
            <a:ext cx="321362" cy="321362"/>
            <a:chOff x="7121669" y="1533610"/>
            <a:chExt cx="321362" cy="321362"/>
          </a:xfrm>
        </p:grpSpPr>
        <p:sp>
          <p:nvSpPr>
            <p:cNvPr id="5930" name="Google Shape;5930;p5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57"/>
          <p:cNvGrpSpPr/>
          <p:nvPr/>
        </p:nvGrpSpPr>
        <p:grpSpPr>
          <a:xfrm>
            <a:off x="7562766" y="1514864"/>
            <a:ext cx="327059" cy="360192"/>
            <a:chOff x="7562766" y="1514864"/>
            <a:chExt cx="327059" cy="360192"/>
          </a:xfrm>
        </p:grpSpPr>
        <p:sp>
          <p:nvSpPr>
            <p:cNvPr id="5935" name="Google Shape;5935;p5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57"/>
          <p:cNvGrpSpPr/>
          <p:nvPr/>
        </p:nvGrpSpPr>
        <p:grpSpPr>
          <a:xfrm>
            <a:off x="6221229" y="1498673"/>
            <a:ext cx="361636" cy="362183"/>
            <a:chOff x="6259175" y="1559008"/>
            <a:chExt cx="271743" cy="272093"/>
          </a:xfrm>
        </p:grpSpPr>
        <p:sp>
          <p:nvSpPr>
            <p:cNvPr id="5940" name="Google Shape;5940;p5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7"/>
          <p:cNvGrpSpPr/>
          <p:nvPr/>
        </p:nvGrpSpPr>
        <p:grpSpPr>
          <a:xfrm>
            <a:off x="2661459" y="2015001"/>
            <a:ext cx="322508" cy="273494"/>
            <a:chOff x="2661459" y="2015001"/>
            <a:chExt cx="322508" cy="273494"/>
          </a:xfrm>
        </p:grpSpPr>
        <p:sp>
          <p:nvSpPr>
            <p:cNvPr id="5958" name="Google Shape;5958;p5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57"/>
          <p:cNvGrpSpPr/>
          <p:nvPr/>
        </p:nvGrpSpPr>
        <p:grpSpPr>
          <a:xfrm>
            <a:off x="6671087" y="2009304"/>
            <a:ext cx="332757" cy="281833"/>
            <a:chOff x="6671087" y="2009304"/>
            <a:chExt cx="332757" cy="281833"/>
          </a:xfrm>
        </p:grpSpPr>
        <p:sp>
          <p:nvSpPr>
            <p:cNvPr id="5961" name="Google Shape;5961;p5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3" name="Google Shape;5963;p5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4" name="Google Shape;5964;p57"/>
          <p:cNvGrpSpPr/>
          <p:nvPr/>
        </p:nvGrpSpPr>
        <p:grpSpPr>
          <a:xfrm>
            <a:off x="2201806" y="1976585"/>
            <a:ext cx="349784" cy="349434"/>
            <a:chOff x="2201806" y="1976585"/>
            <a:chExt cx="349784" cy="349434"/>
          </a:xfrm>
        </p:grpSpPr>
        <p:sp>
          <p:nvSpPr>
            <p:cNvPr id="5965" name="Google Shape;5965;p5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7"/>
          <p:cNvGrpSpPr/>
          <p:nvPr/>
        </p:nvGrpSpPr>
        <p:grpSpPr>
          <a:xfrm>
            <a:off x="3094217" y="1976585"/>
            <a:ext cx="350198" cy="350548"/>
            <a:chOff x="3094217" y="1976585"/>
            <a:chExt cx="350198" cy="350548"/>
          </a:xfrm>
        </p:grpSpPr>
        <p:sp>
          <p:nvSpPr>
            <p:cNvPr id="5970" name="Google Shape;5970;p5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57"/>
          <p:cNvGrpSpPr/>
          <p:nvPr/>
        </p:nvGrpSpPr>
        <p:grpSpPr>
          <a:xfrm>
            <a:off x="870939" y="1975821"/>
            <a:ext cx="332375" cy="350071"/>
            <a:chOff x="870939" y="1975821"/>
            <a:chExt cx="332375" cy="350071"/>
          </a:xfrm>
        </p:grpSpPr>
        <p:sp>
          <p:nvSpPr>
            <p:cNvPr id="5984" name="Google Shape;5984;p5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8" name="Google Shape;5988;p5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9" name="Google Shape;5989;p57"/>
          <p:cNvGrpSpPr/>
          <p:nvPr/>
        </p:nvGrpSpPr>
        <p:grpSpPr>
          <a:xfrm>
            <a:off x="3979435" y="1976585"/>
            <a:ext cx="345265" cy="349848"/>
            <a:chOff x="3979435" y="1976585"/>
            <a:chExt cx="345265" cy="349848"/>
          </a:xfrm>
        </p:grpSpPr>
        <p:sp>
          <p:nvSpPr>
            <p:cNvPr id="5990" name="Google Shape;5990;p5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57"/>
          <p:cNvGrpSpPr/>
          <p:nvPr/>
        </p:nvGrpSpPr>
        <p:grpSpPr>
          <a:xfrm>
            <a:off x="3576626" y="1975821"/>
            <a:ext cx="284251" cy="351694"/>
            <a:chOff x="3576626" y="1975821"/>
            <a:chExt cx="284251" cy="351694"/>
          </a:xfrm>
        </p:grpSpPr>
        <p:sp>
          <p:nvSpPr>
            <p:cNvPr id="6008" name="Google Shape;6008;p5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57"/>
          <p:cNvGrpSpPr/>
          <p:nvPr/>
        </p:nvGrpSpPr>
        <p:grpSpPr>
          <a:xfrm>
            <a:off x="2722090" y="2890162"/>
            <a:ext cx="238770" cy="371841"/>
            <a:chOff x="2722090" y="2890162"/>
            <a:chExt cx="238770" cy="371841"/>
          </a:xfrm>
        </p:grpSpPr>
        <p:sp>
          <p:nvSpPr>
            <p:cNvPr id="6012" name="Google Shape;6012;p5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5" name="Google Shape;6015;p5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6" name="Google Shape;6016;p57"/>
          <p:cNvGrpSpPr/>
          <p:nvPr/>
        </p:nvGrpSpPr>
        <p:grpSpPr>
          <a:xfrm>
            <a:off x="6216367" y="1970156"/>
            <a:ext cx="361147" cy="361147"/>
            <a:chOff x="6216367" y="1970156"/>
            <a:chExt cx="361147" cy="361147"/>
          </a:xfrm>
        </p:grpSpPr>
        <p:sp>
          <p:nvSpPr>
            <p:cNvPr id="6017" name="Google Shape;6017;p5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1289311" y="2926222"/>
            <a:ext cx="408156" cy="299783"/>
            <a:chOff x="1289311" y="2926222"/>
            <a:chExt cx="408156" cy="299783"/>
          </a:xfrm>
        </p:grpSpPr>
        <p:sp>
          <p:nvSpPr>
            <p:cNvPr id="6022" name="Google Shape;6022;p5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7978465" y="1969392"/>
            <a:ext cx="361147" cy="360797"/>
            <a:chOff x="7978465" y="1969392"/>
            <a:chExt cx="361147" cy="360797"/>
          </a:xfrm>
        </p:grpSpPr>
        <p:sp>
          <p:nvSpPr>
            <p:cNvPr id="6025" name="Google Shape;6025;p5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4" name="Google Shape;6034;p5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5" name="Google Shape;6035;p57"/>
          <p:cNvGrpSpPr/>
          <p:nvPr/>
        </p:nvGrpSpPr>
        <p:grpSpPr>
          <a:xfrm>
            <a:off x="854261" y="2908813"/>
            <a:ext cx="377474" cy="335748"/>
            <a:chOff x="854261" y="2908813"/>
            <a:chExt cx="377474" cy="335748"/>
          </a:xfrm>
        </p:grpSpPr>
        <p:sp>
          <p:nvSpPr>
            <p:cNvPr id="6036" name="Google Shape;6036;p5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57"/>
          <p:cNvGrpSpPr/>
          <p:nvPr/>
        </p:nvGrpSpPr>
        <p:grpSpPr>
          <a:xfrm>
            <a:off x="1749728" y="2894777"/>
            <a:ext cx="386927" cy="363438"/>
            <a:chOff x="1749728" y="2894777"/>
            <a:chExt cx="386927" cy="363438"/>
          </a:xfrm>
        </p:grpSpPr>
        <p:sp>
          <p:nvSpPr>
            <p:cNvPr id="6042" name="Google Shape;6042;p5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57"/>
          <p:cNvGrpSpPr/>
          <p:nvPr/>
        </p:nvGrpSpPr>
        <p:grpSpPr>
          <a:xfrm>
            <a:off x="7098912" y="1969392"/>
            <a:ext cx="359651" cy="361560"/>
            <a:chOff x="7098912" y="1969392"/>
            <a:chExt cx="359651" cy="361560"/>
          </a:xfrm>
        </p:grpSpPr>
        <p:sp>
          <p:nvSpPr>
            <p:cNvPr id="6050" name="Google Shape;6050;p5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3" name="Google Shape;6063;p5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4" name="Google Shape;6064;p57"/>
          <p:cNvGrpSpPr/>
          <p:nvPr/>
        </p:nvGrpSpPr>
        <p:grpSpPr>
          <a:xfrm>
            <a:off x="5352728" y="1990239"/>
            <a:ext cx="327091" cy="322508"/>
            <a:chOff x="5352728" y="1990239"/>
            <a:chExt cx="327091" cy="322508"/>
          </a:xfrm>
        </p:grpSpPr>
        <p:sp>
          <p:nvSpPr>
            <p:cNvPr id="6065" name="Google Shape;6065;p5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57"/>
          <p:cNvGrpSpPr/>
          <p:nvPr/>
        </p:nvGrpSpPr>
        <p:grpSpPr>
          <a:xfrm>
            <a:off x="7538896" y="1970156"/>
            <a:ext cx="361147" cy="361529"/>
            <a:chOff x="7538896" y="1970156"/>
            <a:chExt cx="361147" cy="361529"/>
          </a:xfrm>
        </p:grpSpPr>
        <p:sp>
          <p:nvSpPr>
            <p:cNvPr id="6069" name="Google Shape;6069;p5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896099" y="1970920"/>
            <a:ext cx="358155" cy="358123"/>
            <a:chOff x="4896099" y="1970920"/>
            <a:chExt cx="358155" cy="358123"/>
          </a:xfrm>
        </p:grpSpPr>
        <p:sp>
          <p:nvSpPr>
            <p:cNvPr id="6076" name="Google Shape;6076;p5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57"/>
          <p:cNvGrpSpPr/>
          <p:nvPr/>
        </p:nvGrpSpPr>
        <p:grpSpPr>
          <a:xfrm>
            <a:off x="4048787" y="2977019"/>
            <a:ext cx="283488" cy="198604"/>
            <a:chOff x="4048787" y="2977019"/>
            <a:chExt cx="283488" cy="198604"/>
          </a:xfrm>
        </p:grpSpPr>
        <p:sp>
          <p:nvSpPr>
            <p:cNvPr id="6080" name="Google Shape;6080;p5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57"/>
          <p:cNvGrpSpPr/>
          <p:nvPr/>
        </p:nvGrpSpPr>
        <p:grpSpPr>
          <a:xfrm>
            <a:off x="4054103" y="2430191"/>
            <a:ext cx="218687" cy="349052"/>
            <a:chOff x="4054103" y="2430191"/>
            <a:chExt cx="218687" cy="349052"/>
          </a:xfrm>
        </p:grpSpPr>
        <p:sp>
          <p:nvSpPr>
            <p:cNvPr id="6087" name="Google Shape;6087;p5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57"/>
          <p:cNvGrpSpPr/>
          <p:nvPr/>
        </p:nvGrpSpPr>
        <p:grpSpPr>
          <a:xfrm>
            <a:off x="2185128" y="2427549"/>
            <a:ext cx="382758" cy="356595"/>
            <a:chOff x="2185128" y="2427549"/>
            <a:chExt cx="382758" cy="356595"/>
          </a:xfrm>
        </p:grpSpPr>
        <p:sp>
          <p:nvSpPr>
            <p:cNvPr id="6090" name="Google Shape;6090;p5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57"/>
          <p:cNvGrpSpPr/>
          <p:nvPr/>
        </p:nvGrpSpPr>
        <p:grpSpPr>
          <a:xfrm>
            <a:off x="3539102" y="2427549"/>
            <a:ext cx="355099" cy="355481"/>
            <a:chOff x="3539102" y="2427549"/>
            <a:chExt cx="355099" cy="355481"/>
          </a:xfrm>
        </p:grpSpPr>
        <p:sp>
          <p:nvSpPr>
            <p:cNvPr id="6095" name="Google Shape;6095;p5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57"/>
          <p:cNvGrpSpPr/>
          <p:nvPr/>
        </p:nvGrpSpPr>
        <p:grpSpPr>
          <a:xfrm>
            <a:off x="2656907" y="2439293"/>
            <a:ext cx="332757" cy="332343"/>
            <a:chOff x="2656907" y="2439293"/>
            <a:chExt cx="332757" cy="332343"/>
          </a:xfrm>
        </p:grpSpPr>
        <p:sp>
          <p:nvSpPr>
            <p:cNvPr id="6098" name="Google Shape;6098;p5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1731523" y="2422616"/>
            <a:ext cx="399435" cy="365698"/>
            <a:chOff x="1731523" y="2422616"/>
            <a:chExt cx="399435" cy="365698"/>
          </a:xfrm>
        </p:grpSpPr>
        <p:sp>
          <p:nvSpPr>
            <p:cNvPr id="6106" name="Google Shape;6106;p5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57"/>
          <p:cNvGrpSpPr/>
          <p:nvPr/>
        </p:nvGrpSpPr>
        <p:grpSpPr>
          <a:xfrm>
            <a:off x="3097241" y="2433564"/>
            <a:ext cx="344883" cy="343387"/>
            <a:chOff x="3097241" y="2433564"/>
            <a:chExt cx="344883" cy="343387"/>
          </a:xfrm>
        </p:grpSpPr>
        <p:sp>
          <p:nvSpPr>
            <p:cNvPr id="6110" name="Google Shape;6110;p5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9" name="Google Shape;6119;p57"/>
          <p:cNvGrpSpPr/>
          <p:nvPr/>
        </p:nvGrpSpPr>
        <p:grpSpPr>
          <a:xfrm>
            <a:off x="1278299" y="2439293"/>
            <a:ext cx="410829" cy="332343"/>
            <a:chOff x="1278299" y="2439293"/>
            <a:chExt cx="410829" cy="332343"/>
          </a:xfrm>
        </p:grpSpPr>
        <p:sp>
          <p:nvSpPr>
            <p:cNvPr id="6120" name="Google Shape;6120;p5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57"/>
          <p:cNvGrpSpPr/>
          <p:nvPr/>
        </p:nvGrpSpPr>
        <p:grpSpPr>
          <a:xfrm>
            <a:off x="870939" y="2439293"/>
            <a:ext cx="331993" cy="331993"/>
            <a:chOff x="870939" y="2439293"/>
            <a:chExt cx="331993" cy="331993"/>
          </a:xfrm>
        </p:grpSpPr>
        <p:sp>
          <p:nvSpPr>
            <p:cNvPr id="6129" name="Google Shape;6129;p5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57"/>
          <p:cNvGrpSpPr/>
          <p:nvPr/>
        </p:nvGrpSpPr>
        <p:grpSpPr>
          <a:xfrm>
            <a:off x="6644957" y="2456353"/>
            <a:ext cx="371395" cy="278904"/>
            <a:chOff x="6644957" y="2456353"/>
            <a:chExt cx="371395" cy="278904"/>
          </a:xfrm>
        </p:grpSpPr>
        <p:sp>
          <p:nvSpPr>
            <p:cNvPr id="6146" name="Google Shape;6146;p5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57"/>
          <p:cNvGrpSpPr/>
          <p:nvPr/>
        </p:nvGrpSpPr>
        <p:grpSpPr>
          <a:xfrm>
            <a:off x="5388757" y="2414659"/>
            <a:ext cx="260349" cy="362292"/>
            <a:chOff x="5388757" y="2414659"/>
            <a:chExt cx="260349" cy="362292"/>
          </a:xfrm>
        </p:grpSpPr>
        <p:sp>
          <p:nvSpPr>
            <p:cNvPr id="6152" name="Google Shape;6152;p5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3567142" y="2905757"/>
            <a:ext cx="348288" cy="340331"/>
            <a:chOff x="3567142" y="2905757"/>
            <a:chExt cx="348288" cy="340331"/>
          </a:xfrm>
        </p:grpSpPr>
        <p:sp>
          <p:nvSpPr>
            <p:cNvPr id="6173" name="Google Shape;6173;p5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7967103" y="2415041"/>
            <a:ext cx="355863" cy="361911"/>
            <a:chOff x="7967103" y="2415041"/>
            <a:chExt cx="355863" cy="361911"/>
          </a:xfrm>
        </p:grpSpPr>
        <p:sp>
          <p:nvSpPr>
            <p:cNvPr id="6179" name="Google Shape;6179;p5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7529411" y="2414659"/>
            <a:ext cx="355863" cy="362292"/>
            <a:chOff x="7529411" y="2414659"/>
            <a:chExt cx="355863" cy="362292"/>
          </a:xfrm>
        </p:grpSpPr>
        <p:sp>
          <p:nvSpPr>
            <p:cNvPr id="6191" name="Google Shape;6191;p5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57"/>
          <p:cNvGrpSpPr/>
          <p:nvPr/>
        </p:nvGrpSpPr>
        <p:grpSpPr>
          <a:xfrm>
            <a:off x="5733194" y="2431718"/>
            <a:ext cx="446826" cy="327059"/>
            <a:chOff x="5733194" y="2431718"/>
            <a:chExt cx="446826" cy="327059"/>
          </a:xfrm>
        </p:grpSpPr>
        <p:sp>
          <p:nvSpPr>
            <p:cNvPr id="6204" name="Google Shape;6204;p5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876780" y="2418064"/>
            <a:ext cx="407774" cy="356627"/>
            <a:chOff x="4876780" y="2418064"/>
            <a:chExt cx="407774" cy="356627"/>
          </a:xfrm>
        </p:grpSpPr>
        <p:sp>
          <p:nvSpPr>
            <p:cNvPr id="6208" name="Google Shape;6208;p5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7070872" y="2410871"/>
            <a:ext cx="398321" cy="371013"/>
            <a:chOff x="7070872" y="2410871"/>
            <a:chExt cx="398321" cy="371013"/>
          </a:xfrm>
        </p:grpSpPr>
        <p:sp>
          <p:nvSpPr>
            <p:cNvPr id="6217" name="Google Shape;6217;p5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1" name="Google Shape;6221;p5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2" name="Google Shape;6222;p57"/>
          <p:cNvGrpSpPr/>
          <p:nvPr/>
        </p:nvGrpSpPr>
        <p:grpSpPr>
          <a:xfrm>
            <a:off x="5318259" y="2982111"/>
            <a:ext cx="371013" cy="220787"/>
            <a:chOff x="5318259" y="2982111"/>
            <a:chExt cx="371013" cy="220787"/>
          </a:xfrm>
        </p:grpSpPr>
        <p:sp>
          <p:nvSpPr>
            <p:cNvPr id="6223" name="Google Shape;6223;p5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7073928" y="2905757"/>
            <a:ext cx="371395" cy="371809"/>
            <a:chOff x="7073928" y="2905757"/>
            <a:chExt cx="371395" cy="371809"/>
          </a:xfrm>
        </p:grpSpPr>
        <p:sp>
          <p:nvSpPr>
            <p:cNvPr id="6232" name="Google Shape;6232;p5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57"/>
          <p:cNvGrpSpPr/>
          <p:nvPr/>
        </p:nvGrpSpPr>
        <p:grpSpPr>
          <a:xfrm>
            <a:off x="6188327" y="2955408"/>
            <a:ext cx="371395" cy="272857"/>
            <a:chOff x="6188327" y="2955408"/>
            <a:chExt cx="371395" cy="272857"/>
          </a:xfrm>
        </p:grpSpPr>
        <p:sp>
          <p:nvSpPr>
            <p:cNvPr id="6236" name="Google Shape;6236;p5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57"/>
          <p:cNvGrpSpPr/>
          <p:nvPr/>
        </p:nvGrpSpPr>
        <p:grpSpPr>
          <a:xfrm>
            <a:off x="7521454" y="2906139"/>
            <a:ext cx="359651" cy="371013"/>
            <a:chOff x="7521454" y="2906139"/>
            <a:chExt cx="359651" cy="371013"/>
          </a:xfrm>
        </p:grpSpPr>
        <p:sp>
          <p:nvSpPr>
            <p:cNvPr id="6239" name="Google Shape;6239;p5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57"/>
          <p:cNvGrpSpPr/>
          <p:nvPr/>
        </p:nvGrpSpPr>
        <p:grpSpPr>
          <a:xfrm>
            <a:off x="5782845" y="2906521"/>
            <a:ext cx="301661" cy="371013"/>
            <a:chOff x="5782845" y="2906521"/>
            <a:chExt cx="301661" cy="371013"/>
          </a:xfrm>
        </p:grpSpPr>
        <p:sp>
          <p:nvSpPr>
            <p:cNvPr id="6245" name="Google Shape;6245;p5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57"/>
          <p:cNvGrpSpPr/>
          <p:nvPr/>
        </p:nvGrpSpPr>
        <p:grpSpPr>
          <a:xfrm>
            <a:off x="6630539" y="2917502"/>
            <a:ext cx="371777" cy="349434"/>
            <a:chOff x="6630539" y="2917502"/>
            <a:chExt cx="371777" cy="349434"/>
          </a:xfrm>
        </p:grpSpPr>
        <p:sp>
          <p:nvSpPr>
            <p:cNvPr id="6249" name="Google Shape;6249;p5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57"/>
          <p:cNvGrpSpPr/>
          <p:nvPr/>
        </p:nvGrpSpPr>
        <p:grpSpPr>
          <a:xfrm>
            <a:off x="2171474" y="3369229"/>
            <a:ext cx="408156" cy="343737"/>
            <a:chOff x="2171474" y="3369229"/>
            <a:chExt cx="408156" cy="343737"/>
          </a:xfrm>
        </p:grpSpPr>
        <p:sp>
          <p:nvSpPr>
            <p:cNvPr id="6257" name="Google Shape;6257;p5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891198" y="2925108"/>
            <a:ext cx="334634" cy="334634"/>
            <a:chOff x="4891198" y="2925108"/>
            <a:chExt cx="334634" cy="334634"/>
          </a:xfrm>
        </p:grpSpPr>
        <p:sp>
          <p:nvSpPr>
            <p:cNvPr id="6262" name="Google Shape;6262;p5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7976174" y="2925108"/>
            <a:ext cx="334666" cy="334634"/>
            <a:chOff x="7976174" y="2925108"/>
            <a:chExt cx="334666" cy="334634"/>
          </a:xfrm>
        </p:grpSpPr>
        <p:sp>
          <p:nvSpPr>
            <p:cNvPr id="6271" name="Google Shape;6271;p5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57"/>
          <p:cNvGrpSpPr/>
          <p:nvPr/>
        </p:nvGrpSpPr>
        <p:grpSpPr>
          <a:xfrm>
            <a:off x="3091957" y="3374131"/>
            <a:ext cx="354717" cy="332757"/>
            <a:chOff x="3091957" y="3374131"/>
            <a:chExt cx="354717" cy="332757"/>
          </a:xfrm>
        </p:grpSpPr>
        <p:sp>
          <p:nvSpPr>
            <p:cNvPr id="6281" name="Google Shape;6281;p5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57"/>
          <p:cNvGrpSpPr/>
          <p:nvPr/>
        </p:nvGrpSpPr>
        <p:grpSpPr>
          <a:xfrm>
            <a:off x="3988156" y="3380210"/>
            <a:ext cx="353954" cy="318880"/>
            <a:chOff x="3988156" y="3380210"/>
            <a:chExt cx="353954" cy="318880"/>
          </a:xfrm>
        </p:grpSpPr>
        <p:sp>
          <p:nvSpPr>
            <p:cNvPr id="6288" name="Google Shape;6288;p5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57"/>
          <p:cNvGrpSpPr/>
          <p:nvPr/>
        </p:nvGrpSpPr>
        <p:grpSpPr>
          <a:xfrm>
            <a:off x="3541011" y="3367320"/>
            <a:ext cx="348257" cy="346188"/>
            <a:chOff x="3541011" y="3367320"/>
            <a:chExt cx="348257" cy="346188"/>
          </a:xfrm>
        </p:grpSpPr>
        <p:sp>
          <p:nvSpPr>
            <p:cNvPr id="6294" name="Google Shape;6294;p5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57"/>
          <p:cNvGrpSpPr/>
          <p:nvPr/>
        </p:nvGrpSpPr>
        <p:grpSpPr>
          <a:xfrm>
            <a:off x="850092" y="3352934"/>
            <a:ext cx="369517" cy="375660"/>
            <a:chOff x="850092" y="3352934"/>
            <a:chExt cx="369517" cy="375660"/>
          </a:xfrm>
        </p:grpSpPr>
        <p:sp>
          <p:nvSpPr>
            <p:cNvPr id="6299" name="Google Shape;6299;p5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7"/>
          <p:cNvGrpSpPr/>
          <p:nvPr/>
        </p:nvGrpSpPr>
        <p:grpSpPr>
          <a:xfrm>
            <a:off x="1314678" y="3358217"/>
            <a:ext cx="334666" cy="365348"/>
            <a:chOff x="1314678" y="3358217"/>
            <a:chExt cx="334666" cy="365348"/>
          </a:xfrm>
        </p:grpSpPr>
        <p:sp>
          <p:nvSpPr>
            <p:cNvPr id="6305" name="Google Shape;6305;p5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57"/>
          <p:cNvGrpSpPr/>
          <p:nvPr/>
        </p:nvGrpSpPr>
        <p:grpSpPr>
          <a:xfrm>
            <a:off x="1748582" y="3372635"/>
            <a:ext cx="359269" cy="335780"/>
            <a:chOff x="1748582" y="3372635"/>
            <a:chExt cx="359269" cy="335780"/>
          </a:xfrm>
        </p:grpSpPr>
        <p:sp>
          <p:nvSpPr>
            <p:cNvPr id="6311" name="Google Shape;6311;p5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2" name="Google Shape;6312;p57"/>
            <p:cNvGrpSpPr/>
            <p:nvPr/>
          </p:nvGrpSpPr>
          <p:grpSpPr>
            <a:xfrm>
              <a:off x="1748582" y="3372635"/>
              <a:ext cx="333520" cy="335780"/>
              <a:chOff x="1748582" y="3372635"/>
              <a:chExt cx="333520" cy="335780"/>
            </a:xfrm>
          </p:grpSpPr>
          <p:sp>
            <p:nvSpPr>
              <p:cNvPr id="6313" name="Google Shape;6313;p5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6" name="Google Shape;6316;p57"/>
          <p:cNvGrpSpPr/>
          <p:nvPr/>
        </p:nvGrpSpPr>
        <p:grpSpPr>
          <a:xfrm>
            <a:off x="2640993" y="3357835"/>
            <a:ext cx="365348" cy="364966"/>
            <a:chOff x="2640993" y="3357835"/>
            <a:chExt cx="365348" cy="364966"/>
          </a:xfrm>
        </p:grpSpPr>
        <p:sp>
          <p:nvSpPr>
            <p:cNvPr id="6317" name="Google Shape;6317;p5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57"/>
          <p:cNvGrpSpPr/>
          <p:nvPr/>
        </p:nvGrpSpPr>
        <p:grpSpPr>
          <a:xfrm>
            <a:off x="4886264" y="3366174"/>
            <a:ext cx="350548" cy="350198"/>
            <a:chOff x="4886264" y="3366174"/>
            <a:chExt cx="350548" cy="350198"/>
          </a:xfrm>
        </p:grpSpPr>
        <p:sp>
          <p:nvSpPr>
            <p:cNvPr id="6328" name="Google Shape;6328;p5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57"/>
          <p:cNvGrpSpPr/>
          <p:nvPr/>
        </p:nvGrpSpPr>
        <p:grpSpPr>
          <a:xfrm>
            <a:off x="5331913" y="3413947"/>
            <a:ext cx="347143" cy="254684"/>
            <a:chOff x="5331913" y="3413947"/>
            <a:chExt cx="347143" cy="254684"/>
          </a:xfrm>
        </p:grpSpPr>
        <p:sp>
          <p:nvSpPr>
            <p:cNvPr id="6342" name="Google Shape;6342;p5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5776798" y="3409778"/>
            <a:ext cx="346379" cy="264518"/>
            <a:chOff x="5776798" y="3409778"/>
            <a:chExt cx="346379" cy="264518"/>
          </a:xfrm>
        </p:grpSpPr>
        <p:sp>
          <p:nvSpPr>
            <p:cNvPr id="6349" name="Google Shape;6349;p5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57"/>
          <p:cNvGrpSpPr/>
          <p:nvPr/>
        </p:nvGrpSpPr>
        <p:grpSpPr>
          <a:xfrm>
            <a:off x="7108015" y="3396505"/>
            <a:ext cx="344883" cy="290299"/>
            <a:chOff x="7108015" y="3396505"/>
            <a:chExt cx="344883" cy="290299"/>
          </a:xfrm>
        </p:grpSpPr>
        <p:sp>
          <p:nvSpPr>
            <p:cNvPr id="6356" name="Google Shape;6356;p5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7551754" y="3390808"/>
            <a:ext cx="344883" cy="301311"/>
            <a:chOff x="7551754" y="3390808"/>
            <a:chExt cx="344883" cy="301311"/>
          </a:xfrm>
        </p:grpSpPr>
        <p:sp>
          <p:nvSpPr>
            <p:cNvPr id="6361" name="Google Shape;6361;p5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6707084" y="3387403"/>
            <a:ext cx="261145" cy="308504"/>
            <a:chOff x="6707084" y="3387403"/>
            <a:chExt cx="261145" cy="308504"/>
          </a:xfrm>
        </p:grpSpPr>
        <p:sp>
          <p:nvSpPr>
            <p:cNvPr id="6373" name="Google Shape;6373;p5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57"/>
          <p:cNvGrpSpPr/>
          <p:nvPr/>
        </p:nvGrpSpPr>
        <p:grpSpPr>
          <a:xfrm>
            <a:off x="848978" y="4297637"/>
            <a:ext cx="377824" cy="324418"/>
            <a:chOff x="848978" y="4297637"/>
            <a:chExt cx="377824" cy="324418"/>
          </a:xfrm>
        </p:grpSpPr>
        <p:sp>
          <p:nvSpPr>
            <p:cNvPr id="6378" name="Google Shape;6378;p5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1754279" y="4286593"/>
            <a:ext cx="351439" cy="345965"/>
            <a:chOff x="1754279" y="4286593"/>
            <a:chExt cx="351439" cy="345965"/>
          </a:xfrm>
        </p:grpSpPr>
        <p:sp>
          <p:nvSpPr>
            <p:cNvPr id="6381" name="Google Shape;6381;p5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996113" y="4291176"/>
            <a:ext cx="336512" cy="335048"/>
            <a:chOff x="3996113" y="4291176"/>
            <a:chExt cx="336512" cy="335048"/>
          </a:xfrm>
        </p:grpSpPr>
        <p:sp>
          <p:nvSpPr>
            <p:cNvPr id="6387" name="Google Shape;6387;p5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0" name="Google Shape;6390;p5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1" name="Google Shape;6391;p57"/>
          <p:cNvGrpSpPr/>
          <p:nvPr/>
        </p:nvGrpSpPr>
        <p:grpSpPr>
          <a:xfrm>
            <a:off x="2179081" y="4285511"/>
            <a:ext cx="397525" cy="348670"/>
            <a:chOff x="2179081" y="4285511"/>
            <a:chExt cx="397525" cy="348670"/>
          </a:xfrm>
        </p:grpSpPr>
        <p:sp>
          <p:nvSpPr>
            <p:cNvPr id="6392" name="Google Shape;6392;p5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57"/>
          <p:cNvGrpSpPr/>
          <p:nvPr/>
        </p:nvGrpSpPr>
        <p:grpSpPr>
          <a:xfrm>
            <a:off x="3584201" y="4294996"/>
            <a:ext cx="267574" cy="329415"/>
            <a:chOff x="3584201" y="4294996"/>
            <a:chExt cx="267574" cy="329415"/>
          </a:xfrm>
        </p:grpSpPr>
        <p:sp>
          <p:nvSpPr>
            <p:cNvPr id="6395" name="Google Shape;6395;p5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57"/>
          <p:cNvGrpSpPr/>
          <p:nvPr/>
        </p:nvGrpSpPr>
        <p:grpSpPr>
          <a:xfrm>
            <a:off x="3082855" y="4295728"/>
            <a:ext cx="375946" cy="327823"/>
            <a:chOff x="3082855" y="4295728"/>
            <a:chExt cx="375946" cy="327823"/>
          </a:xfrm>
        </p:grpSpPr>
        <p:sp>
          <p:nvSpPr>
            <p:cNvPr id="6400" name="Google Shape;6400;p5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57"/>
          <p:cNvGrpSpPr/>
          <p:nvPr/>
        </p:nvGrpSpPr>
        <p:grpSpPr>
          <a:xfrm>
            <a:off x="2749016" y="4291176"/>
            <a:ext cx="150831" cy="336926"/>
            <a:chOff x="2749016" y="4291176"/>
            <a:chExt cx="150831" cy="336926"/>
          </a:xfrm>
        </p:grpSpPr>
        <p:sp>
          <p:nvSpPr>
            <p:cNvPr id="6412" name="Google Shape;6412;p5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7127716" y="4279432"/>
            <a:ext cx="248254" cy="361942"/>
            <a:chOff x="7127716" y="4279432"/>
            <a:chExt cx="248254" cy="361942"/>
          </a:xfrm>
        </p:grpSpPr>
        <p:sp>
          <p:nvSpPr>
            <p:cNvPr id="6417" name="Google Shape;6417;p5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57"/>
          <p:cNvGrpSpPr/>
          <p:nvPr/>
        </p:nvGrpSpPr>
        <p:grpSpPr>
          <a:xfrm>
            <a:off x="7565408" y="4279432"/>
            <a:ext cx="248255" cy="361942"/>
            <a:chOff x="7565408" y="4279432"/>
            <a:chExt cx="248255" cy="361942"/>
          </a:xfrm>
        </p:grpSpPr>
        <p:sp>
          <p:nvSpPr>
            <p:cNvPr id="6427" name="Google Shape;6427;p5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57"/>
          <p:cNvGrpSpPr/>
          <p:nvPr/>
        </p:nvGrpSpPr>
        <p:grpSpPr>
          <a:xfrm>
            <a:off x="6264109" y="4279432"/>
            <a:ext cx="225498" cy="361560"/>
            <a:chOff x="6264109" y="4279432"/>
            <a:chExt cx="225498" cy="361560"/>
          </a:xfrm>
        </p:grpSpPr>
        <p:sp>
          <p:nvSpPr>
            <p:cNvPr id="6436" name="Google Shape;6436;p5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57"/>
          <p:cNvGrpSpPr/>
          <p:nvPr/>
        </p:nvGrpSpPr>
        <p:grpSpPr>
          <a:xfrm>
            <a:off x="7929578" y="4284365"/>
            <a:ext cx="395266" cy="351312"/>
            <a:chOff x="7929578" y="4284365"/>
            <a:chExt cx="395266" cy="351312"/>
          </a:xfrm>
        </p:grpSpPr>
        <p:sp>
          <p:nvSpPr>
            <p:cNvPr id="6439" name="Google Shape;6439;p5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6595502" y="4323777"/>
            <a:ext cx="426315" cy="332826"/>
            <a:chOff x="6639652" y="4323777"/>
            <a:chExt cx="426315" cy="332826"/>
          </a:xfrm>
        </p:grpSpPr>
        <p:sp>
          <p:nvSpPr>
            <p:cNvPr id="6444" name="Google Shape;6444;p5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57"/>
          <p:cNvGrpSpPr/>
          <p:nvPr/>
        </p:nvGrpSpPr>
        <p:grpSpPr>
          <a:xfrm>
            <a:off x="5357662" y="4297637"/>
            <a:ext cx="287275" cy="326296"/>
            <a:chOff x="5357662" y="4297637"/>
            <a:chExt cx="287275" cy="326296"/>
          </a:xfrm>
        </p:grpSpPr>
        <p:sp>
          <p:nvSpPr>
            <p:cNvPr id="6455" name="Google Shape;6455;p5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57"/>
          <p:cNvGrpSpPr/>
          <p:nvPr/>
        </p:nvGrpSpPr>
        <p:grpSpPr>
          <a:xfrm>
            <a:off x="5774124" y="4294550"/>
            <a:ext cx="331611" cy="331674"/>
            <a:chOff x="5774124" y="4294550"/>
            <a:chExt cx="331611" cy="331674"/>
          </a:xfrm>
        </p:grpSpPr>
        <p:sp>
          <p:nvSpPr>
            <p:cNvPr id="6461" name="Google Shape;6461;p5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57"/>
          <p:cNvGrpSpPr/>
          <p:nvPr/>
        </p:nvGrpSpPr>
        <p:grpSpPr>
          <a:xfrm>
            <a:off x="4890434" y="4287389"/>
            <a:ext cx="345997" cy="346029"/>
            <a:chOff x="4890434" y="4287389"/>
            <a:chExt cx="345997" cy="346029"/>
          </a:xfrm>
        </p:grpSpPr>
        <p:sp>
          <p:nvSpPr>
            <p:cNvPr id="6464" name="Google Shape;6464;p5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57"/>
          <p:cNvGrpSpPr/>
          <p:nvPr/>
        </p:nvGrpSpPr>
        <p:grpSpPr>
          <a:xfrm>
            <a:off x="2165809" y="3811059"/>
            <a:ext cx="422542" cy="342973"/>
            <a:chOff x="2165809" y="3811059"/>
            <a:chExt cx="422542" cy="342973"/>
          </a:xfrm>
        </p:grpSpPr>
        <p:sp>
          <p:nvSpPr>
            <p:cNvPr id="6472" name="Google Shape;6472;p5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0" name="Google Shape;6490;p57"/>
          <p:cNvSpPr/>
          <p:nvPr/>
        </p:nvSpPr>
        <p:spPr>
          <a:xfrm>
            <a:off x="6219763" y="33775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7"/>
          <p:cNvGrpSpPr/>
          <p:nvPr/>
        </p:nvGrpSpPr>
        <p:grpSpPr>
          <a:xfrm>
            <a:off x="903530" y="3806125"/>
            <a:ext cx="264550" cy="353222"/>
            <a:chOff x="903530" y="3806125"/>
            <a:chExt cx="264550" cy="353222"/>
          </a:xfrm>
        </p:grpSpPr>
        <p:sp>
          <p:nvSpPr>
            <p:cNvPr id="6492" name="Google Shape;6492;p5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57"/>
          <p:cNvGrpSpPr/>
          <p:nvPr/>
        </p:nvGrpSpPr>
        <p:grpSpPr>
          <a:xfrm>
            <a:off x="2611458" y="3816374"/>
            <a:ext cx="426329" cy="332375"/>
            <a:chOff x="2611458" y="3816374"/>
            <a:chExt cx="426329" cy="332375"/>
          </a:xfrm>
        </p:grpSpPr>
        <p:sp>
          <p:nvSpPr>
            <p:cNvPr id="6497" name="Google Shape;6497;p5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7" name="Google Shape;6507;p5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8" name="Google Shape;6508;p57"/>
          <p:cNvGrpSpPr/>
          <p:nvPr/>
        </p:nvGrpSpPr>
        <p:grpSpPr>
          <a:xfrm>
            <a:off x="4019984" y="3805393"/>
            <a:ext cx="293704" cy="353954"/>
            <a:chOff x="4019984" y="3805393"/>
            <a:chExt cx="293704" cy="353954"/>
          </a:xfrm>
        </p:grpSpPr>
        <p:sp>
          <p:nvSpPr>
            <p:cNvPr id="6509" name="Google Shape;6509;p5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57"/>
          <p:cNvGrpSpPr/>
          <p:nvPr/>
        </p:nvGrpSpPr>
        <p:grpSpPr>
          <a:xfrm>
            <a:off x="8006505" y="3390044"/>
            <a:ext cx="323654" cy="303189"/>
            <a:chOff x="8006505" y="3390044"/>
            <a:chExt cx="323654" cy="303189"/>
          </a:xfrm>
        </p:grpSpPr>
        <p:sp>
          <p:nvSpPr>
            <p:cNvPr id="6512" name="Google Shape;6512;p5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7"/>
          <p:cNvGrpSpPr/>
          <p:nvPr/>
        </p:nvGrpSpPr>
        <p:grpSpPr>
          <a:xfrm>
            <a:off x="1299146" y="3806507"/>
            <a:ext cx="367990" cy="351312"/>
            <a:chOff x="1299146" y="3806507"/>
            <a:chExt cx="367990" cy="351312"/>
          </a:xfrm>
        </p:grpSpPr>
        <p:sp>
          <p:nvSpPr>
            <p:cNvPr id="6519" name="Google Shape;6519;p5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2" name="Google Shape;6522;p57"/>
          <p:cNvGrpSpPr/>
          <p:nvPr/>
        </p:nvGrpSpPr>
        <p:grpSpPr>
          <a:xfrm>
            <a:off x="3095745" y="3805393"/>
            <a:ext cx="352840" cy="354717"/>
            <a:chOff x="3095745" y="3805393"/>
            <a:chExt cx="352840" cy="354717"/>
          </a:xfrm>
        </p:grpSpPr>
        <p:sp>
          <p:nvSpPr>
            <p:cNvPr id="6523" name="Google Shape;6523;p5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57"/>
          <p:cNvGrpSpPr/>
          <p:nvPr/>
        </p:nvGrpSpPr>
        <p:grpSpPr>
          <a:xfrm>
            <a:off x="7550258" y="3832670"/>
            <a:ext cx="371395" cy="301279"/>
            <a:chOff x="7550258" y="3832670"/>
            <a:chExt cx="371395" cy="301279"/>
          </a:xfrm>
        </p:grpSpPr>
        <p:sp>
          <p:nvSpPr>
            <p:cNvPr id="6530" name="Google Shape;6530;p5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8" name="Google Shape;6548;p5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9" name="Google Shape;6549;p57"/>
          <p:cNvGrpSpPr/>
          <p:nvPr/>
        </p:nvGrpSpPr>
        <p:grpSpPr>
          <a:xfrm>
            <a:off x="6659725" y="3808035"/>
            <a:ext cx="367608" cy="350548"/>
            <a:chOff x="6659725" y="3808035"/>
            <a:chExt cx="367608" cy="350548"/>
          </a:xfrm>
        </p:grpSpPr>
        <p:sp>
          <p:nvSpPr>
            <p:cNvPr id="6550" name="Google Shape;6550;p5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57"/>
          <p:cNvGrpSpPr/>
          <p:nvPr/>
        </p:nvGrpSpPr>
        <p:grpSpPr>
          <a:xfrm>
            <a:off x="6219391" y="3816756"/>
            <a:ext cx="356627" cy="334252"/>
            <a:chOff x="6219391" y="3816756"/>
            <a:chExt cx="356627" cy="334252"/>
          </a:xfrm>
        </p:grpSpPr>
        <p:sp>
          <p:nvSpPr>
            <p:cNvPr id="6553" name="Google Shape;6553;p5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57"/>
          <p:cNvGrpSpPr/>
          <p:nvPr/>
        </p:nvGrpSpPr>
        <p:grpSpPr>
          <a:xfrm>
            <a:off x="5778676" y="3826972"/>
            <a:ext cx="349052" cy="313055"/>
            <a:chOff x="5778676" y="3826972"/>
            <a:chExt cx="349052" cy="313055"/>
          </a:xfrm>
        </p:grpSpPr>
        <p:sp>
          <p:nvSpPr>
            <p:cNvPr id="6558" name="Google Shape;6558;p5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7"/>
          <p:cNvGrpSpPr/>
          <p:nvPr/>
        </p:nvGrpSpPr>
        <p:grpSpPr>
          <a:xfrm>
            <a:off x="5355784" y="3834547"/>
            <a:ext cx="299019" cy="297905"/>
            <a:chOff x="5355784" y="3834547"/>
            <a:chExt cx="299019" cy="297905"/>
          </a:xfrm>
        </p:grpSpPr>
        <p:sp>
          <p:nvSpPr>
            <p:cNvPr id="6564" name="Google Shape;6564;p5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57"/>
          <p:cNvGrpSpPr/>
          <p:nvPr/>
        </p:nvGrpSpPr>
        <p:grpSpPr>
          <a:xfrm>
            <a:off x="8036455" y="3807271"/>
            <a:ext cx="292176" cy="353985"/>
            <a:chOff x="8036455" y="3807271"/>
            <a:chExt cx="292176" cy="353985"/>
          </a:xfrm>
        </p:grpSpPr>
        <p:sp>
          <p:nvSpPr>
            <p:cNvPr id="6569" name="Google Shape;6569;p5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57"/>
          <p:cNvGrpSpPr/>
          <p:nvPr/>
        </p:nvGrpSpPr>
        <p:grpSpPr>
          <a:xfrm>
            <a:off x="4874902" y="3808799"/>
            <a:ext cx="345615" cy="350835"/>
            <a:chOff x="4874902" y="3808799"/>
            <a:chExt cx="345615" cy="350835"/>
          </a:xfrm>
        </p:grpSpPr>
        <p:sp>
          <p:nvSpPr>
            <p:cNvPr id="6572" name="Google Shape;6572;p5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592"/>
        <p:cNvGrpSpPr/>
        <p:nvPr/>
      </p:nvGrpSpPr>
      <p:grpSpPr>
        <a:xfrm>
          <a:off x="0" y="0"/>
          <a:ext cx="0" cy="0"/>
          <a:chOff x="0" y="0"/>
          <a:chExt cx="0" cy="0"/>
        </a:xfrm>
      </p:grpSpPr>
      <p:sp>
        <p:nvSpPr>
          <p:cNvPr id="6593" name="Google Shape;6593;p5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594" name="Google Shape;6594;p5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6595" name="Google Shape;6595;p58"/>
          <p:cNvGrpSpPr/>
          <p:nvPr/>
        </p:nvGrpSpPr>
        <p:grpSpPr>
          <a:xfrm>
            <a:off x="2704005" y="4258781"/>
            <a:ext cx="342144" cy="362704"/>
            <a:chOff x="2704005" y="4258781"/>
            <a:chExt cx="342144" cy="362704"/>
          </a:xfrm>
        </p:grpSpPr>
        <p:sp>
          <p:nvSpPr>
            <p:cNvPr id="6596" name="Google Shape;6596;p5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58"/>
          <p:cNvGrpSpPr/>
          <p:nvPr/>
        </p:nvGrpSpPr>
        <p:grpSpPr>
          <a:xfrm>
            <a:off x="2157462" y="4258496"/>
            <a:ext cx="347435" cy="363370"/>
            <a:chOff x="2157462" y="4258496"/>
            <a:chExt cx="347435" cy="363370"/>
          </a:xfrm>
        </p:grpSpPr>
        <p:sp>
          <p:nvSpPr>
            <p:cNvPr id="6604" name="Google Shape;6604;p5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58"/>
          <p:cNvGrpSpPr/>
          <p:nvPr/>
        </p:nvGrpSpPr>
        <p:grpSpPr>
          <a:xfrm>
            <a:off x="4010963" y="3763781"/>
            <a:ext cx="343665" cy="363211"/>
            <a:chOff x="4010963" y="3763781"/>
            <a:chExt cx="343665" cy="363211"/>
          </a:xfrm>
        </p:grpSpPr>
        <p:sp>
          <p:nvSpPr>
            <p:cNvPr id="6608" name="Google Shape;6608;p5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58"/>
          <p:cNvGrpSpPr/>
          <p:nvPr/>
        </p:nvGrpSpPr>
        <p:grpSpPr>
          <a:xfrm>
            <a:off x="2214042" y="3810509"/>
            <a:ext cx="368153" cy="311193"/>
            <a:chOff x="2214042" y="3810509"/>
            <a:chExt cx="368153" cy="311193"/>
          </a:xfrm>
        </p:grpSpPr>
        <p:sp>
          <p:nvSpPr>
            <p:cNvPr id="6614" name="Google Shape;6614;p5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58"/>
          <p:cNvGrpSpPr/>
          <p:nvPr/>
        </p:nvGrpSpPr>
        <p:grpSpPr>
          <a:xfrm>
            <a:off x="1768938" y="3782219"/>
            <a:ext cx="367805" cy="367773"/>
            <a:chOff x="1768938" y="3782219"/>
            <a:chExt cx="367805" cy="367773"/>
          </a:xfrm>
        </p:grpSpPr>
        <p:sp>
          <p:nvSpPr>
            <p:cNvPr id="6617" name="Google Shape;6617;p5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2681385" y="3798439"/>
            <a:ext cx="325544" cy="327413"/>
            <a:chOff x="2681385" y="3798439"/>
            <a:chExt cx="325544" cy="327413"/>
          </a:xfrm>
        </p:grpSpPr>
        <p:sp>
          <p:nvSpPr>
            <p:cNvPr id="6623" name="Google Shape;6623;p5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58"/>
          <p:cNvGrpSpPr/>
          <p:nvPr/>
        </p:nvGrpSpPr>
        <p:grpSpPr>
          <a:xfrm>
            <a:off x="6243928" y="4263502"/>
            <a:ext cx="274254" cy="350824"/>
            <a:chOff x="6243928" y="4263502"/>
            <a:chExt cx="274254" cy="350824"/>
          </a:xfrm>
        </p:grpSpPr>
        <p:sp>
          <p:nvSpPr>
            <p:cNvPr id="6631" name="Google Shape;6631;p5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3560600" y="3763338"/>
            <a:ext cx="352345" cy="363655"/>
            <a:chOff x="3560600" y="3763338"/>
            <a:chExt cx="352345" cy="363655"/>
          </a:xfrm>
        </p:grpSpPr>
        <p:sp>
          <p:nvSpPr>
            <p:cNvPr id="6640" name="Google Shape;6640;p5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58"/>
          <p:cNvGrpSpPr/>
          <p:nvPr/>
        </p:nvGrpSpPr>
        <p:grpSpPr>
          <a:xfrm>
            <a:off x="5790556" y="4261252"/>
            <a:ext cx="279513" cy="356083"/>
            <a:chOff x="5790556" y="4261252"/>
            <a:chExt cx="279513" cy="356083"/>
          </a:xfrm>
        </p:grpSpPr>
        <p:sp>
          <p:nvSpPr>
            <p:cNvPr id="6644" name="Google Shape;6644;p5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58"/>
          <p:cNvGrpSpPr/>
          <p:nvPr/>
        </p:nvGrpSpPr>
        <p:grpSpPr>
          <a:xfrm>
            <a:off x="5341333" y="4261252"/>
            <a:ext cx="278752" cy="356463"/>
            <a:chOff x="5341333" y="4261252"/>
            <a:chExt cx="278752" cy="356463"/>
          </a:xfrm>
        </p:grpSpPr>
        <p:sp>
          <p:nvSpPr>
            <p:cNvPr id="6652" name="Google Shape;6652;p5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9" name="Google Shape;6659;p5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0" name="Google Shape;6660;p58"/>
          <p:cNvGrpSpPr/>
          <p:nvPr/>
        </p:nvGrpSpPr>
        <p:grpSpPr>
          <a:xfrm>
            <a:off x="3103646" y="3766076"/>
            <a:ext cx="360233" cy="362451"/>
            <a:chOff x="3107608" y="3763401"/>
            <a:chExt cx="360233" cy="362451"/>
          </a:xfrm>
        </p:grpSpPr>
        <p:sp>
          <p:nvSpPr>
            <p:cNvPr id="6661" name="Google Shape;6661;p5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889343" y="3801227"/>
            <a:ext cx="351585" cy="339705"/>
            <a:chOff x="889343" y="3801227"/>
            <a:chExt cx="351585" cy="339705"/>
          </a:xfrm>
        </p:grpSpPr>
        <p:sp>
          <p:nvSpPr>
            <p:cNvPr id="6665" name="Google Shape;6665;p5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58"/>
          <p:cNvGrpSpPr/>
          <p:nvPr/>
        </p:nvGrpSpPr>
        <p:grpSpPr>
          <a:xfrm>
            <a:off x="4896609" y="4260872"/>
            <a:ext cx="278784" cy="355323"/>
            <a:chOff x="4896609" y="4260872"/>
            <a:chExt cx="278784" cy="355323"/>
          </a:xfrm>
        </p:grpSpPr>
        <p:sp>
          <p:nvSpPr>
            <p:cNvPr id="6671" name="Google Shape;6671;p5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58"/>
          <p:cNvGrpSpPr/>
          <p:nvPr/>
        </p:nvGrpSpPr>
        <p:grpSpPr>
          <a:xfrm>
            <a:off x="7598438" y="4266131"/>
            <a:ext cx="260283" cy="345914"/>
            <a:chOff x="7598438" y="4266131"/>
            <a:chExt cx="260283" cy="345914"/>
          </a:xfrm>
        </p:grpSpPr>
        <p:sp>
          <p:nvSpPr>
            <p:cNvPr id="6678" name="Google Shape;6678;p5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58"/>
          <p:cNvGrpSpPr/>
          <p:nvPr/>
        </p:nvGrpSpPr>
        <p:grpSpPr>
          <a:xfrm>
            <a:off x="1767069" y="3360146"/>
            <a:ext cx="286324" cy="348163"/>
            <a:chOff x="1767069" y="3360146"/>
            <a:chExt cx="286324" cy="348163"/>
          </a:xfrm>
        </p:grpSpPr>
        <p:sp>
          <p:nvSpPr>
            <p:cNvPr id="6686" name="Google Shape;6686;p5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58"/>
          <p:cNvGrpSpPr/>
          <p:nvPr/>
        </p:nvGrpSpPr>
        <p:grpSpPr>
          <a:xfrm>
            <a:off x="7149944" y="4266131"/>
            <a:ext cx="260283" cy="345914"/>
            <a:chOff x="7149944" y="4266131"/>
            <a:chExt cx="260283" cy="345914"/>
          </a:xfrm>
        </p:grpSpPr>
        <p:sp>
          <p:nvSpPr>
            <p:cNvPr id="6694" name="Google Shape;6694;p5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58"/>
          <p:cNvGrpSpPr/>
          <p:nvPr/>
        </p:nvGrpSpPr>
        <p:grpSpPr>
          <a:xfrm>
            <a:off x="6695051" y="4259351"/>
            <a:ext cx="270104" cy="360233"/>
            <a:chOff x="6695051" y="4259351"/>
            <a:chExt cx="270104" cy="360233"/>
          </a:xfrm>
        </p:grpSpPr>
        <p:sp>
          <p:nvSpPr>
            <p:cNvPr id="6701" name="Google Shape;6701;p5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58"/>
          <p:cNvGrpSpPr/>
          <p:nvPr/>
        </p:nvGrpSpPr>
        <p:grpSpPr>
          <a:xfrm>
            <a:off x="8047661" y="4257451"/>
            <a:ext cx="277263" cy="362514"/>
            <a:chOff x="8047661" y="4257451"/>
            <a:chExt cx="277263" cy="362514"/>
          </a:xfrm>
        </p:grpSpPr>
        <p:sp>
          <p:nvSpPr>
            <p:cNvPr id="6706" name="Google Shape;6706;p5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58"/>
          <p:cNvGrpSpPr/>
          <p:nvPr/>
        </p:nvGrpSpPr>
        <p:grpSpPr>
          <a:xfrm>
            <a:off x="6248078" y="3784468"/>
            <a:ext cx="277263" cy="356115"/>
            <a:chOff x="6248078" y="3784468"/>
            <a:chExt cx="277263" cy="356115"/>
          </a:xfrm>
        </p:grpSpPr>
        <p:sp>
          <p:nvSpPr>
            <p:cNvPr id="6711" name="Google Shape;6711;p5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58"/>
          <p:cNvGrpSpPr/>
          <p:nvPr/>
        </p:nvGrpSpPr>
        <p:grpSpPr>
          <a:xfrm>
            <a:off x="5800725" y="3785989"/>
            <a:ext cx="277644" cy="354594"/>
            <a:chOff x="5800725" y="3785989"/>
            <a:chExt cx="277644" cy="354594"/>
          </a:xfrm>
        </p:grpSpPr>
        <p:sp>
          <p:nvSpPr>
            <p:cNvPr id="6717" name="Google Shape;6717;p5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58"/>
          <p:cNvGrpSpPr/>
          <p:nvPr/>
        </p:nvGrpSpPr>
        <p:grpSpPr>
          <a:xfrm>
            <a:off x="2206122" y="3360748"/>
            <a:ext cx="308183" cy="347561"/>
            <a:chOff x="2206122" y="3360748"/>
            <a:chExt cx="308183" cy="347561"/>
          </a:xfrm>
        </p:grpSpPr>
        <p:sp>
          <p:nvSpPr>
            <p:cNvPr id="6725" name="Google Shape;6725;p5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58"/>
          <p:cNvGrpSpPr/>
          <p:nvPr/>
        </p:nvGrpSpPr>
        <p:grpSpPr>
          <a:xfrm>
            <a:off x="5353403" y="3785609"/>
            <a:ext cx="277992" cy="354974"/>
            <a:chOff x="5353403" y="3785609"/>
            <a:chExt cx="277992" cy="354974"/>
          </a:xfrm>
        </p:grpSpPr>
        <p:sp>
          <p:nvSpPr>
            <p:cNvPr id="6731" name="Google Shape;6731;p5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58"/>
          <p:cNvGrpSpPr/>
          <p:nvPr/>
        </p:nvGrpSpPr>
        <p:grpSpPr>
          <a:xfrm>
            <a:off x="4896229" y="3785989"/>
            <a:ext cx="278784" cy="354594"/>
            <a:chOff x="4896229" y="3785989"/>
            <a:chExt cx="278784" cy="354594"/>
          </a:xfrm>
        </p:grpSpPr>
        <p:sp>
          <p:nvSpPr>
            <p:cNvPr id="6738" name="Google Shape;6738;p5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58"/>
          <p:cNvGrpSpPr/>
          <p:nvPr/>
        </p:nvGrpSpPr>
        <p:grpSpPr>
          <a:xfrm>
            <a:off x="7592387" y="3787858"/>
            <a:ext cx="273874" cy="351204"/>
            <a:chOff x="7592387" y="3787858"/>
            <a:chExt cx="273874" cy="351204"/>
          </a:xfrm>
        </p:grpSpPr>
        <p:sp>
          <p:nvSpPr>
            <p:cNvPr id="6745" name="Google Shape;6745;p5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58"/>
          <p:cNvGrpSpPr/>
          <p:nvPr/>
        </p:nvGrpSpPr>
        <p:grpSpPr>
          <a:xfrm>
            <a:off x="7145794" y="3787858"/>
            <a:ext cx="274254" cy="350444"/>
            <a:chOff x="7145794" y="3787858"/>
            <a:chExt cx="274254" cy="350444"/>
          </a:xfrm>
        </p:grpSpPr>
        <p:sp>
          <p:nvSpPr>
            <p:cNvPr id="6750" name="Google Shape;6750;p5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58"/>
          <p:cNvGrpSpPr/>
          <p:nvPr/>
        </p:nvGrpSpPr>
        <p:grpSpPr>
          <a:xfrm>
            <a:off x="8054060" y="3787098"/>
            <a:ext cx="266334" cy="353834"/>
            <a:chOff x="8054060" y="3787098"/>
            <a:chExt cx="266334" cy="353834"/>
          </a:xfrm>
        </p:grpSpPr>
        <p:sp>
          <p:nvSpPr>
            <p:cNvPr id="6757" name="Google Shape;6757;p5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58"/>
          <p:cNvGrpSpPr/>
          <p:nvPr/>
        </p:nvGrpSpPr>
        <p:grpSpPr>
          <a:xfrm>
            <a:off x="6702211" y="3782599"/>
            <a:ext cx="270104" cy="361754"/>
            <a:chOff x="6702211" y="3782599"/>
            <a:chExt cx="270104" cy="361754"/>
          </a:xfrm>
        </p:grpSpPr>
        <p:sp>
          <p:nvSpPr>
            <p:cNvPr id="6762" name="Google Shape;6762;p5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58"/>
          <p:cNvGrpSpPr/>
          <p:nvPr/>
        </p:nvGrpSpPr>
        <p:grpSpPr>
          <a:xfrm>
            <a:off x="3516886" y="3438727"/>
            <a:ext cx="391854" cy="269922"/>
            <a:chOff x="3516850" y="3406526"/>
            <a:chExt cx="369674" cy="254644"/>
          </a:xfrm>
        </p:grpSpPr>
        <p:sp>
          <p:nvSpPr>
            <p:cNvPr id="6768" name="Google Shape;6768;p5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58"/>
          <p:cNvGrpSpPr/>
          <p:nvPr/>
        </p:nvGrpSpPr>
        <p:grpSpPr>
          <a:xfrm>
            <a:off x="1310655" y="3360527"/>
            <a:ext cx="306314" cy="347403"/>
            <a:chOff x="1310655" y="3360527"/>
            <a:chExt cx="306314" cy="347403"/>
          </a:xfrm>
        </p:grpSpPr>
        <p:sp>
          <p:nvSpPr>
            <p:cNvPr id="6773" name="Google Shape;6773;p5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58"/>
          <p:cNvGrpSpPr/>
          <p:nvPr/>
        </p:nvGrpSpPr>
        <p:grpSpPr>
          <a:xfrm>
            <a:off x="3119678" y="3360146"/>
            <a:ext cx="269343" cy="348543"/>
            <a:chOff x="3119678" y="3360146"/>
            <a:chExt cx="269343" cy="348543"/>
          </a:xfrm>
        </p:grpSpPr>
        <p:sp>
          <p:nvSpPr>
            <p:cNvPr id="6779" name="Google Shape;6779;p5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58"/>
          <p:cNvGrpSpPr/>
          <p:nvPr/>
        </p:nvGrpSpPr>
        <p:grpSpPr>
          <a:xfrm>
            <a:off x="3967213" y="3356947"/>
            <a:ext cx="368185" cy="354753"/>
            <a:chOff x="3967213" y="3356947"/>
            <a:chExt cx="368185" cy="354753"/>
          </a:xfrm>
        </p:grpSpPr>
        <p:sp>
          <p:nvSpPr>
            <p:cNvPr id="6787" name="Google Shape;6787;p5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58"/>
          <p:cNvGrpSpPr/>
          <p:nvPr/>
        </p:nvGrpSpPr>
        <p:grpSpPr>
          <a:xfrm>
            <a:off x="871254" y="3360146"/>
            <a:ext cx="285183" cy="347023"/>
            <a:chOff x="871254" y="3360146"/>
            <a:chExt cx="285183" cy="347023"/>
          </a:xfrm>
        </p:grpSpPr>
        <p:sp>
          <p:nvSpPr>
            <p:cNvPr id="6793" name="Google Shape;6793;p5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58"/>
          <p:cNvGrpSpPr/>
          <p:nvPr/>
        </p:nvGrpSpPr>
        <p:grpSpPr>
          <a:xfrm>
            <a:off x="2665165" y="3360146"/>
            <a:ext cx="281794" cy="349684"/>
            <a:chOff x="2665165" y="3360146"/>
            <a:chExt cx="281794" cy="349684"/>
          </a:xfrm>
        </p:grpSpPr>
        <p:sp>
          <p:nvSpPr>
            <p:cNvPr id="6798" name="Google Shape;6798;p5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58"/>
          <p:cNvGrpSpPr/>
          <p:nvPr/>
        </p:nvGrpSpPr>
        <p:grpSpPr>
          <a:xfrm>
            <a:off x="7156344" y="3347696"/>
            <a:ext cx="264465" cy="353074"/>
            <a:chOff x="7156344" y="3347696"/>
            <a:chExt cx="264465" cy="353074"/>
          </a:xfrm>
        </p:grpSpPr>
        <p:sp>
          <p:nvSpPr>
            <p:cNvPr id="6804" name="Google Shape;6804;p5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58"/>
          <p:cNvGrpSpPr/>
          <p:nvPr/>
        </p:nvGrpSpPr>
        <p:grpSpPr>
          <a:xfrm>
            <a:off x="6703732" y="3346936"/>
            <a:ext cx="264813" cy="352693"/>
            <a:chOff x="6703732" y="3346936"/>
            <a:chExt cx="264813" cy="352693"/>
          </a:xfrm>
        </p:grpSpPr>
        <p:sp>
          <p:nvSpPr>
            <p:cNvPr id="6810" name="Google Shape;6810;p5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58"/>
          <p:cNvGrpSpPr/>
          <p:nvPr/>
        </p:nvGrpSpPr>
        <p:grpSpPr>
          <a:xfrm>
            <a:off x="6252228" y="3346936"/>
            <a:ext cx="265193" cy="352693"/>
            <a:chOff x="6252228" y="3346936"/>
            <a:chExt cx="265193" cy="352693"/>
          </a:xfrm>
        </p:grpSpPr>
        <p:sp>
          <p:nvSpPr>
            <p:cNvPr id="6816" name="Google Shape;6816;p5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58"/>
          <p:cNvGrpSpPr/>
          <p:nvPr/>
        </p:nvGrpSpPr>
        <p:grpSpPr>
          <a:xfrm>
            <a:off x="5801105" y="3347696"/>
            <a:ext cx="264813" cy="351933"/>
            <a:chOff x="5801105" y="3347696"/>
            <a:chExt cx="264813" cy="351933"/>
          </a:xfrm>
        </p:grpSpPr>
        <p:sp>
          <p:nvSpPr>
            <p:cNvPr id="6820" name="Google Shape;6820;p5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58"/>
          <p:cNvGrpSpPr/>
          <p:nvPr/>
        </p:nvGrpSpPr>
        <p:grpSpPr>
          <a:xfrm>
            <a:off x="5349253" y="3346936"/>
            <a:ext cx="265922" cy="352693"/>
            <a:chOff x="5349253" y="3346936"/>
            <a:chExt cx="265922" cy="352693"/>
          </a:xfrm>
        </p:grpSpPr>
        <p:sp>
          <p:nvSpPr>
            <p:cNvPr id="6825" name="Google Shape;6825;p5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58"/>
          <p:cNvGrpSpPr/>
          <p:nvPr/>
        </p:nvGrpSpPr>
        <p:grpSpPr>
          <a:xfrm>
            <a:off x="4907159" y="3346936"/>
            <a:ext cx="264845" cy="354214"/>
            <a:chOff x="4907159" y="3346936"/>
            <a:chExt cx="264845" cy="354214"/>
          </a:xfrm>
        </p:grpSpPr>
        <p:sp>
          <p:nvSpPr>
            <p:cNvPr id="6832" name="Google Shape;6832;p5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58"/>
          <p:cNvGrpSpPr/>
          <p:nvPr/>
        </p:nvGrpSpPr>
        <p:grpSpPr>
          <a:xfrm>
            <a:off x="8048421" y="3334486"/>
            <a:ext cx="276503" cy="369674"/>
            <a:chOff x="8048421" y="3334486"/>
            <a:chExt cx="276503" cy="369674"/>
          </a:xfrm>
        </p:grpSpPr>
        <p:sp>
          <p:nvSpPr>
            <p:cNvPr id="6835" name="Google Shape;6835;p5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58"/>
          <p:cNvGrpSpPr/>
          <p:nvPr/>
        </p:nvGrpSpPr>
        <p:grpSpPr>
          <a:xfrm>
            <a:off x="7575787" y="3329955"/>
            <a:ext cx="295384" cy="376834"/>
            <a:chOff x="7575787" y="3329955"/>
            <a:chExt cx="295384" cy="376834"/>
          </a:xfrm>
        </p:grpSpPr>
        <p:sp>
          <p:nvSpPr>
            <p:cNvPr id="6842" name="Google Shape;6842;p5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58"/>
          <p:cNvGrpSpPr/>
          <p:nvPr/>
        </p:nvGrpSpPr>
        <p:grpSpPr>
          <a:xfrm>
            <a:off x="864062" y="2884503"/>
            <a:ext cx="264084" cy="347783"/>
            <a:chOff x="864062" y="2884503"/>
            <a:chExt cx="264084" cy="347783"/>
          </a:xfrm>
        </p:grpSpPr>
        <p:sp>
          <p:nvSpPr>
            <p:cNvPr id="6849" name="Google Shape;6849;p5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58"/>
          <p:cNvGrpSpPr/>
          <p:nvPr/>
        </p:nvGrpSpPr>
        <p:grpSpPr>
          <a:xfrm>
            <a:off x="3978523" y="2884661"/>
            <a:ext cx="348955" cy="346516"/>
            <a:chOff x="3978523" y="2884661"/>
            <a:chExt cx="348955" cy="346516"/>
          </a:xfrm>
        </p:grpSpPr>
        <p:sp>
          <p:nvSpPr>
            <p:cNvPr id="6860" name="Google Shape;6860;p5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58"/>
          <p:cNvGrpSpPr/>
          <p:nvPr/>
        </p:nvGrpSpPr>
        <p:grpSpPr>
          <a:xfrm>
            <a:off x="3527780" y="2885263"/>
            <a:ext cx="347435" cy="345534"/>
            <a:chOff x="3527780" y="2885263"/>
            <a:chExt cx="347435" cy="345534"/>
          </a:xfrm>
        </p:grpSpPr>
        <p:sp>
          <p:nvSpPr>
            <p:cNvPr id="6869" name="Google Shape;6869;p5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58"/>
          <p:cNvGrpSpPr/>
          <p:nvPr/>
        </p:nvGrpSpPr>
        <p:grpSpPr>
          <a:xfrm>
            <a:off x="2239671" y="2884503"/>
            <a:ext cx="218053" cy="348543"/>
            <a:chOff x="2239671" y="2884503"/>
            <a:chExt cx="218053" cy="348543"/>
          </a:xfrm>
        </p:grpSpPr>
        <p:sp>
          <p:nvSpPr>
            <p:cNvPr id="6893" name="Google Shape;6893;p5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8" name="Google Shape;6898;p58"/>
          <p:cNvGrpSpPr/>
          <p:nvPr/>
        </p:nvGrpSpPr>
        <p:grpSpPr>
          <a:xfrm>
            <a:off x="2691555" y="2884503"/>
            <a:ext cx="215044" cy="348924"/>
            <a:chOff x="2691555" y="2884503"/>
            <a:chExt cx="215044" cy="348924"/>
          </a:xfrm>
        </p:grpSpPr>
        <p:sp>
          <p:nvSpPr>
            <p:cNvPr id="6899" name="Google Shape;6899;p5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58"/>
          <p:cNvGrpSpPr/>
          <p:nvPr/>
        </p:nvGrpSpPr>
        <p:grpSpPr>
          <a:xfrm>
            <a:off x="1770459" y="2884503"/>
            <a:ext cx="254644" cy="348828"/>
            <a:chOff x="1770459" y="2884503"/>
            <a:chExt cx="254644" cy="348828"/>
          </a:xfrm>
        </p:grpSpPr>
        <p:sp>
          <p:nvSpPr>
            <p:cNvPr id="6903" name="Google Shape;6903;p5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58"/>
          <p:cNvGrpSpPr/>
          <p:nvPr/>
        </p:nvGrpSpPr>
        <p:grpSpPr>
          <a:xfrm>
            <a:off x="1317466" y="2884883"/>
            <a:ext cx="258382" cy="348543"/>
            <a:chOff x="1317466" y="2884883"/>
            <a:chExt cx="258382" cy="348543"/>
          </a:xfrm>
        </p:grpSpPr>
        <p:sp>
          <p:nvSpPr>
            <p:cNvPr id="6912" name="Google Shape;6912;p5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58"/>
          <p:cNvGrpSpPr/>
          <p:nvPr/>
        </p:nvGrpSpPr>
        <p:grpSpPr>
          <a:xfrm>
            <a:off x="3121167" y="2884883"/>
            <a:ext cx="258414" cy="348543"/>
            <a:chOff x="3121167" y="2884883"/>
            <a:chExt cx="258414" cy="348543"/>
          </a:xfrm>
        </p:grpSpPr>
        <p:sp>
          <p:nvSpPr>
            <p:cNvPr id="6921" name="Google Shape;6921;p5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58"/>
          <p:cNvGrpSpPr/>
          <p:nvPr/>
        </p:nvGrpSpPr>
        <p:grpSpPr>
          <a:xfrm>
            <a:off x="4899999" y="2882095"/>
            <a:ext cx="271244" cy="346801"/>
            <a:chOff x="4899999" y="2882095"/>
            <a:chExt cx="271244" cy="346801"/>
          </a:xfrm>
        </p:grpSpPr>
        <p:sp>
          <p:nvSpPr>
            <p:cNvPr id="6930" name="Google Shape;6930;p5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58"/>
          <p:cNvGrpSpPr/>
          <p:nvPr/>
        </p:nvGrpSpPr>
        <p:grpSpPr>
          <a:xfrm>
            <a:off x="7162775" y="2881113"/>
            <a:ext cx="259523" cy="346294"/>
            <a:chOff x="7162775" y="2881113"/>
            <a:chExt cx="259523" cy="346294"/>
          </a:xfrm>
        </p:grpSpPr>
        <p:sp>
          <p:nvSpPr>
            <p:cNvPr id="6941" name="Google Shape;6941;p5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58"/>
          <p:cNvGrpSpPr/>
          <p:nvPr/>
        </p:nvGrpSpPr>
        <p:grpSpPr>
          <a:xfrm>
            <a:off x="6709751" y="2881842"/>
            <a:ext cx="261075" cy="347815"/>
            <a:chOff x="6709751" y="2881842"/>
            <a:chExt cx="261075" cy="347815"/>
          </a:xfrm>
        </p:grpSpPr>
        <p:sp>
          <p:nvSpPr>
            <p:cNvPr id="6948" name="Google Shape;6948;p5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58"/>
          <p:cNvGrpSpPr/>
          <p:nvPr/>
        </p:nvGrpSpPr>
        <p:grpSpPr>
          <a:xfrm>
            <a:off x="5807156" y="2881113"/>
            <a:ext cx="261043" cy="348163"/>
            <a:chOff x="5807156" y="2881113"/>
            <a:chExt cx="261043" cy="348163"/>
          </a:xfrm>
        </p:grpSpPr>
        <p:sp>
          <p:nvSpPr>
            <p:cNvPr id="6955" name="Google Shape;6955;p5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58"/>
          <p:cNvGrpSpPr/>
          <p:nvPr/>
        </p:nvGrpSpPr>
        <p:grpSpPr>
          <a:xfrm>
            <a:off x="5355653" y="2881493"/>
            <a:ext cx="262184" cy="346643"/>
            <a:chOff x="5355653" y="2881493"/>
            <a:chExt cx="262184" cy="346643"/>
          </a:xfrm>
        </p:grpSpPr>
        <p:sp>
          <p:nvSpPr>
            <p:cNvPr id="6961" name="Google Shape;6961;p5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58"/>
          <p:cNvGrpSpPr/>
          <p:nvPr/>
        </p:nvGrpSpPr>
        <p:grpSpPr>
          <a:xfrm>
            <a:off x="8055961" y="2881842"/>
            <a:ext cx="260283" cy="345914"/>
            <a:chOff x="8055961" y="2881842"/>
            <a:chExt cx="260283" cy="345914"/>
          </a:xfrm>
        </p:grpSpPr>
        <p:sp>
          <p:nvSpPr>
            <p:cNvPr id="6967" name="Google Shape;6967;p5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58"/>
          <p:cNvGrpSpPr/>
          <p:nvPr/>
        </p:nvGrpSpPr>
        <p:grpSpPr>
          <a:xfrm>
            <a:off x="7609368" y="2893912"/>
            <a:ext cx="264813" cy="353105"/>
            <a:chOff x="7609368" y="2893912"/>
            <a:chExt cx="264813" cy="353105"/>
          </a:xfrm>
        </p:grpSpPr>
        <p:sp>
          <p:nvSpPr>
            <p:cNvPr id="6972" name="Google Shape;6972;p5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58"/>
          <p:cNvGrpSpPr/>
          <p:nvPr/>
        </p:nvGrpSpPr>
        <p:grpSpPr>
          <a:xfrm>
            <a:off x="6248458" y="2869772"/>
            <a:ext cx="270864" cy="360645"/>
            <a:chOff x="6248458" y="2869772"/>
            <a:chExt cx="270864" cy="360645"/>
          </a:xfrm>
        </p:grpSpPr>
        <p:sp>
          <p:nvSpPr>
            <p:cNvPr id="6979" name="Google Shape;6979;p5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58"/>
          <p:cNvGrpSpPr/>
          <p:nvPr/>
        </p:nvGrpSpPr>
        <p:grpSpPr>
          <a:xfrm>
            <a:off x="3075928" y="2445798"/>
            <a:ext cx="363243" cy="300675"/>
            <a:chOff x="3075928" y="2445798"/>
            <a:chExt cx="363243" cy="300675"/>
          </a:xfrm>
        </p:grpSpPr>
        <p:sp>
          <p:nvSpPr>
            <p:cNvPr id="6985" name="Google Shape;6985;p5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58"/>
          <p:cNvGrpSpPr/>
          <p:nvPr/>
        </p:nvGrpSpPr>
        <p:grpSpPr>
          <a:xfrm>
            <a:off x="2633105" y="2431859"/>
            <a:ext cx="363243" cy="328585"/>
            <a:chOff x="2633105" y="2431859"/>
            <a:chExt cx="363243" cy="328585"/>
          </a:xfrm>
        </p:grpSpPr>
        <p:sp>
          <p:nvSpPr>
            <p:cNvPr id="6997" name="Google Shape;6997;p5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8"/>
          <p:cNvGrpSpPr/>
          <p:nvPr/>
        </p:nvGrpSpPr>
        <p:grpSpPr>
          <a:xfrm>
            <a:off x="2189142" y="2421310"/>
            <a:ext cx="365904" cy="350064"/>
            <a:chOff x="2189142" y="2421310"/>
            <a:chExt cx="365904" cy="350064"/>
          </a:xfrm>
        </p:grpSpPr>
        <p:sp>
          <p:nvSpPr>
            <p:cNvPr id="7006" name="Google Shape;7006;p5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5" name="Google Shape;7015;p5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6" name="Google Shape;7016;p58"/>
          <p:cNvGrpSpPr/>
          <p:nvPr/>
        </p:nvGrpSpPr>
        <p:grpSpPr>
          <a:xfrm>
            <a:off x="3961923" y="2486317"/>
            <a:ext cx="364415" cy="220936"/>
            <a:chOff x="3961923" y="2486317"/>
            <a:chExt cx="364415" cy="220936"/>
          </a:xfrm>
        </p:grpSpPr>
        <p:sp>
          <p:nvSpPr>
            <p:cNvPr id="7017" name="Google Shape;7017;p5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1" name="Google Shape;7021;p5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2" name="Google Shape;7022;p58"/>
          <p:cNvGrpSpPr/>
          <p:nvPr/>
        </p:nvGrpSpPr>
        <p:grpSpPr>
          <a:xfrm>
            <a:off x="1303876" y="2419377"/>
            <a:ext cx="363275" cy="354626"/>
            <a:chOff x="1303876" y="2419377"/>
            <a:chExt cx="363275" cy="354626"/>
          </a:xfrm>
        </p:grpSpPr>
        <p:sp>
          <p:nvSpPr>
            <p:cNvPr id="7023" name="Google Shape;7023;p5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58"/>
          <p:cNvGrpSpPr/>
          <p:nvPr/>
        </p:nvGrpSpPr>
        <p:grpSpPr>
          <a:xfrm>
            <a:off x="861053" y="2414910"/>
            <a:ext cx="362134" cy="363623"/>
            <a:chOff x="861053" y="2414910"/>
            <a:chExt cx="362134" cy="363623"/>
          </a:xfrm>
        </p:grpSpPr>
        <p:sp>
          <p:nvSpPr>
            <p:cNvPr id="7032" name="Google Shape;7032;p5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58"/>
          <p:cNvGrpSpPr/>
          <p:nvPr/>
        </p:nvGrpSpPr>
        <p:grpSpPr>
          <a:xfrm>
            <a:off x="7594288" y="2415259"/>
            <a:ext cx="279513" cy="355735"/>
            <a:chOff x="7594288" y="2415259"/>
            <a:chExt cx="279513" cy="355735"/>
          </a:xfrm>
        </p:grpSpPr>
        <p:sp>
          <p:nvSpPr>
            <p:cNvPr id="7038" name="Google Shape;7038;p5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8"/>
          <p:cNvGrpSpPr/>
          <p:nvPr/>
        </p:nvGrpSpPr>
        <p:grpSpPr>
          <a:xfrm>
            <a:off x="7145794" y="2415639"/>
            <a:ext cx="278784" cy="355735"/>
            <a:chOff x="7145794" y="2415639"/>
            <a:chExt cx="278784" cy="355735"/>
          </a:xfrm>
        </p:grpSpPr>
        <p:sp>
          <p:nvSpPr>
            <p:cNvPr id="7045" name="Google Shape;7045;p5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58"/>
          <p:cNvGrpSpPr/>
          <p:nvPr/>
        </p:nvGrpSpPr>
        <p:grpSpPr>
          <a:xfrm>
            <a:off x="6698441" y="2414530"/>
            <a:ext cx="277644" cy="357984"/>
            <a:chOff x="6698441" y="2414530"/>
            <a:chExt cx="277644" cy="357984"/>
          </a:xfrm>
        </p:grpSpPr>
        <p:sp>
          <p:nvSpPr>
            <p:cNvPr id="7056" name="Google Shape;7056;p5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8"/>
          <p:cNvGrpSpPr/>
          <p:nvPr/>
        </p:nvGrpSpPr>
        <p:grpSpPr>
          <a:xfrm>
            <a:off x="4897750" y="2415639"/>
            <a:ext cx="279513" cy="357255"/>
            <a:chOff x="4897750" y="2415639"/>
            <a:chExt cx="279513" cy="357255"/>
          </a:xfrm>
        </p:grpSpPr>
        <p:sp>
          <p:nvSpPr>
            <p:cNvPr id="7063" name="Google Shape;7063;p5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58"/>
          <p:cNvGrpSpPr/>
          <p:nvPr/>
        </p:nvGrpSpPr>
        <p:grpSpPr>
          <a:xfrm>
            <a:off x="5812066" y="2416019"/>
            <a:ext cx="264813" cy="353454"/>
            <a:chOff x="5812066" y="2416019"/>
            <a:chExt cx="264813" cy="353454"/>
          </a:xfrm>
        </p:grpSpPr>
        <p:sp>
          <p:nvSpPr>
            <p:cNvPr id="7072" name="Google Shape;7072;p5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58"/>
          <p:cNvGrpSpPr/>
          <p:nvPr/>
        </p:nvGrpSpPr>
        <p:grpSpPr>
          <a:xfrm>
            <a:off x="8054820" y="2416399"/>
            <a:ext cx="264433" cy="353454"/>
            <a:chOff x="8054820" y="2416399"/>
            <a:chExt cx="264433" cy="353454"/>
          </a:xfrm>
        </p:grpSpPr>
        <p:sp>
          <p:nvSpPr>
            <p:cNvPr id="7080" name="Google Shape;7080;p5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58"/>
          <p:cNvGrpSpPr/>
          <p:nvPr/>
        </p:nvGrpSpPr>
        <p:grpSpPr>
          <a:xfrm>
            <a:off x="5356413" y="2413390"/>
            <a:ext cx="271212" cy="361374"/>
            <a:chOff x="5356413" y="2413390"/>
            <a:chExt cx="271212" cy="361374"/>
          </a:xfrm>
        </p:grpSpPr>
        <p:sp>
          <p:nvSpPr>
            <p:cNvPr id="7087" name="Google Shape;7087;p5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58"/>
          <p:cNvGrpSpPr/>
          <p:nvPr/>
        </p:nvGrpSpPr>
        <p:grpSpPr>
          <a:xfrm>
            <a:off x="6255238" y="2412249"/>
            <a:ext cx="271244" cy="360994"/>
            <a:chOff x="6255238" y="2412249"/>
            <a:chExt cx="271244" cy="360994"/>
          </a:xfrm>
        </p:grpSpPr>
        <p:sp>
          <p:nvSpPr>
            <p:cNvPr id="7093" name="Google Shape;7093;p5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58"/>
          <p:cNvGrpSpPr/>
          <p:nvPr/>
        </p:nvGrpSpPr>
        <p:grpSpPr>
          <a:xfrm>
            <a:off x="2185372" y="1957799"/>
            <a:ext cx="366664" cy="366981"/>
            <a:chOff x="2185372" y="1957799"/>
            <a:chExt cx="366664" cy="366981"/>
          </a:xfrm>
        </p:grpSpPr>
        <p:sp>
          <p:nvSpPr>
            <p:cNvPr id="7100" name="Google Shape;7100;p5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58"/>
          <p:cNvGrpSpPr/>
          <p:nvPr/>
        </p:nvGrpSpPr>
        <p:grpSpPr>
          <a:xfrm>
            <a:off x="1737258" y="1988371"/>
            <a:ext cx="370814" cy="307359"/>
            <a:chOff x="1737258" y="1988371"/>
            <a:chExt cx="370814" cy="307359"/>
          </a:xfrm>
        </p:grpSpPr>
        <p:sp>
          <p:nvSpPr>
            <p:cNvPr id="7109" name="Google Shape;7109;p5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58"/>
          <p:cNvGrpSpPr/>
          <p:nvPr/>
        </p:nvGrpSpPr>
        <p:grpSpPr>
          <a:xfrm>
            <a:off x="848983" y="1989511"/>
            <a:ext cx="369294" cy="304350"/>
            <a:chOff x="848983" y="1989511"/>
            <a:chExt cx="369294" cy="304350"/>
          </a:xfrm>
        </p:grpSpPr>
        <p:sp>
          <p:nvSpPr>
            <p:cNvPr id="7114" name="Google Shape;7114;p5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58"/>
          <p:cNvGrpSpPr/>
          <p:nvPr/>
        </p:nvGrpSpPr>
        <p:grpSpPr>
          <a:xfrm>
            <a:off x="3074027" y="1983777"/>
            <a:ext cx="380604" cy="313854"/>
            <a:chOff x="3074027" y="1983777"/>
            <a:chExt cx="380604" cy="313854"/>
          </a:xfrm>
        </p:grpSpPr>
        <p:sp>
          <p:nvSpPr>
            <p:cNvPr id="7120" name="Google Shape;7120;p5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58"/>
          <p:cNvGrpSpPr/>
          <p:nvPr/>
        </p:nvGrpSpPr>
        <p:grpSpPr>
          <a:xfrm>
            <a:off x="3522521" y="1975857"/>
            <a:ext cx="367013" cy="331278"/>
            <a:chOff x="3522521" y="1975857"/>
            <a:chExt cx="367013" cy="331278"/>
          </a:xfrm>
        </p:grpSpPr>
        <p:sp>
          <p:nvSpPr>
            <p:cNvPr id="7126" name="Google Shape;7126;p5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58"/>
          <p:cNvGrpSpPr/>
          <p:nvPr/>
        </p:nvGrpSpPr>
        <p:grpSpPr>
          <a:xfrm>
            <a:off x="2630824" y="1976966"/>
            <a:ext cx="368185" cy="330454"/>
            <a:chOff x="2630824" y="1976966"/>
            <a:chExt cx="368185" cy="330454"/>
          </a:xfrm>
        </p:grpSpPr>
        <p:sp>
          <p:nvSpPr>
            <p:cNvPr id="7134" name="Google Shape;7134;p5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58"/>
          <p:cNvGrpSpPr/>
          <p:nvPr/>
        </p:nvGrpSpPr>
        <p:grpSpPr>
          <a:xfrm>
            <a:off x="1293706" y="1966416"/>
            <a:ext cx="369294" cy="350444"/>
            <a:chOff x="1293706" y="1966416"/>
            <a:chExt cx="369294" cy="350444"/>
          </a:xfrm>
        </p:grpSpPr>
        <p:sp>
          <p:nvSpPr>
            <p:cNvPr id="7143" name="Google Shape;7143;p5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58"/>
          <p:cNvGrpSpPr/>
          <p:nvPr/>
        </p:nvGrpSpPr>
        <p:grpSpPr>
          <a:xfrm>
            <a:off x="3967213" y="1975477"/>
            <a:ext cx="368185" cy="331816"/>
            <a:chOff x="3967213" y="1975477"/>
            <a:chExt cx="368185" cy="331816"/>
          </a:xfrm>
        </p:grpSpPr>
        <p:sp>
          <p:nvSpPr>
            <p:cNvPr id="7152" name="Google Shape;7152;p5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5" name="Google Shape;7155;p58"/>
          <p:cNvGrpSpPr/>
          <p:nvPr/>
        </p:nvGrpSpPr>
        <p:grpSpPr>
          <a:xfrm>
            <a:off x="8047661" y="1969046"/>
            <a:ext cx="279132" cy="356875"/>
            <a:chOff x="8047661" y="1969046"/>
            <a:chExt cx="279132" cy="356875"/>
          </a:xfrm>
        </p:grpSpPr>
        <p:sp>
          <p:nvSpPr>
            <p:cNvPr id="7156" name="Google Shape;7156;p5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58"/>
          <p:cNvGrpSpPr/>
          <p:nvPr/>
        </p:nvGrpSpPr>
        <p:grpSpPr>
          <a:xfrm>
            <a:off x="7596157" y="1968159"/>
            <a:ext cx="279544" cy="358142"/>
            <a:chOff x="7596157" y="1968159"/>
            <a:chExt cx="279544" cy="358142"/>
          </a:xfrm>
        </p:grpSpPr>
        <p:sp>
          <p:nvSpPr>
            <p:cNvPr id="7161" name="Google Shape;7161;p5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58"/>
          <p:cNvGrpSpPr/>
          <p:nvPr/>
        </p:nvGrpSpPr>
        <p:grpSpPr>
          <a:xfrm>
            <a:off x="7147315" y="1969046"/>
            <a:ext cx="279513" cy="357636"/>
            <a:chOff x="7147315" y="1969046"/>
            <a:chExt cx="279513" cy="357636"/>
          </a:xfrm>
        </p:grpSpPr>
        <p:sp>
          <p:nvSpPr>
            <p:cNvPr id="7168" name="Google Shape;7168;p5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58"/>
          <p:cNvGrpSpPr/>
          <p:nvPr/>
        </p:nvGrpSpPr>
        <p:grpSpPr>
          <a:xfrm>
            <a:off x="6697681" y="1968317"/>
            <a:ext cx="280305" cy="359093"/>
            <a:chOff x="6697681" y="1968317"/>
            <a:chExt cx="280305" cy="359093"/>
          </a:xfrm>
        </p:grpSpPr>
        <p:sp>
          <p:nvSpPr>
            <p:cNvPr id="7176" name="Google Shape;7176;p5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58"/>
          <p:cNvGrpSpPr/>
          <p:nvPr/>
        </p:nvGrpSpPr>
        <p:grpSpPr>
          <a:xfrm>
            <a:off x="6248839" y="1967937"/>
            <a:ext cx="280273" cy="358744"/>
            <a:chOff x="6248839" y="1967937"/>
            <a:chExt cx="280273" cy="358744"/>
          </a:xfrm>
        </p:grpSpPr>
        <p:sp>
          <p:nvSpPr>
            <p:cNvPr id="7184" name="Google Shape;7184;p5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58"/>
          <p:cNvGrpSpPr/>
          <p:nvPr/>
        </p:nvGrpSpPr>
        <p:grpSpPr>
          <a:xfrm>
            <a:off x="5801485" y="1969046"/>
            <a:ext cx="279164" cy="357794"/>
            <a:chOff x="5801485" y="1969046"/>
            <a:chExt cx="279164" cy="357794"/>
          </a:xfrm>
        </p:grpSpPr>
        <p:sp>
          <p:nvSpPr>
            <p:cNvPr id="7191" name="Google Shape;7191;p5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58"/>
          <p:cNvGrpSpPr/>
          <p:nvPr/>
        </p:nvGrpSpPr>
        <p:grpSpPr>
          <a:xfrm>
            <a:off x="5352643" y="1969046"/>
            <a:ext cx="278404" cy="358364"/>
            <a:chOff x="5352643" y="1969046"/>
            <a:chExt cx="278404" cy="358364"/>
          </a:xfrm>
        </p:grpSpPr>
        <p:sp>
          <p:nvSpPr>
            <p:cNvPr id="7205" name="Google Shape;7205;p5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58"/>
          <p:cNvGrpSpPr/>
          <p:nvPr/>
        </p:nvGrpSpPr>
        <p:grpSpPr>
          <a:xfrm>
            <a:off x="4897750" y="1968317"/>
            <a:ext cx="279132" cy="358364"/>
            <a:chOff x="4897750" y="1968317"/>
            <a:chExt cx="279132" cy="358364"/>
          </a:xfrm>
        </p:grpSpPr>
        <p:sp>
          <p:nvSpPr>
            <p:cNvPr id="7210" name="Google Shape;7210;p5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3" name="Google Shape;7223;p5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4" name="Google Shape;7224;p58"/>
          <p:cNvGrpSpPr/>
          <p:nvPr/>
        </p:nvGrpSpPr>
        <p:grpSpPr>
          <a:xfrm>
            <a:off x="1767449" y="1513044"/>
            <a:ext cx="324403" cy="347783"/>
            <a:chOff x="1767449" y="1513044"/>
            <a:chExt cx="324403" cy="347783"/>
          </a:xfrm>
        </p:grpSpPr>
        <p:sp>
          <p:nvSpPr>
            <p:cNvPr id="7225" name="Google Shape;7225;p5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58"/>
          <p:cNvGrpSpPr/>
          <p:nvPr/>
        </p:nvGrpSpPr>
        <p:grpSpPr>
          <a:xfrm>
            <a:off x="4007193" y="1512727"/>
            <a:ext cx="320633" cy="348100"/>
            <a:chOff x="4007193" y="1512727"/>
            <a:chExt cx="320633" cy="348100"/>
          </a:xfrm>
        </p:grpSpPr>
        <p:sp>
          <p:nvSpPr>
            <p:cNvPr id="7235" name="Google Shape;7235;p5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58"/>
          <p:cNvGrpSpPr/>
          <p:nvPr/>
        </p:nvGrpSpPr>
        <p:grpSpPr>
          <a:xfrm>
            <a:off x="3530425" y="1508747"/>
            <a:ext cx="368175" cy="344594"/>
            <a:chOff x="3530425" y="1508747"/>
            <a:chExt cx="368175" cy="344594"/>
          </a:xfrm>
        </p:grpSpPr>
        <p:sp>
          <p:nvSpPr>
            <p:cNvPr id="7241" name="Google Shape;7241;p5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58"/>
          <p:cNvGrpSpPr/>
          <p:nvPr/>
        </p:nvGrpSpPr>
        <p:grpSpPr>
          <a:xfrm>
            <a:off x="3127598" y="1513234"/>
            <a:ext cx="289714" cy="347593"/>
            <a:chOff x="3127598" y="1513234"/>
            <a:chExt cx="289714" cy="347593"/>
          </a:xfrm>
        </p:grpSpPr>
        <p:sp>
          <p:nvSpPr>
            <p:cNvPr id="7246" name="Google Shape;7246;p5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58"/>
          <p:cNvGrpSpPr/>
          <p:nvPr/>
        </p:nvGrpSpPr>
        <p:grpSpPr>
          <a:xfrm>
            <a:off x="2662884" y="1513044"/>
            <a:ext cx="322914" cy="348543"/>
            <a:chOff x="2662884" y="1513044"/>
            <a:chExt cx="322914" cy="348543"/>
          </a:xfrm>
        </p:grpSpPr>
        <p:sp>
          <p:nvSpPr>
            <p:cNvPr id="7252" name="Google Shape;7252;p5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58"/>
          <p:cNvGrpSpPr/>
          <p:nvPr/>
        </p:nvGrpSpPr>
        <p:grpSpPr>
          <a:xfrm>
            <a:off x="2232511" y="1512759"/>
            <a:ext cx="299534" cy="348068"/>
            <a:chOff x="2232511" y="1512759"/>
            <a:chExt cx="299534" cy="348068"/>
          </a:xfrm>
        </p:grpSpPr>
        <p:sp>
          <p:nvSpPr>
            <p:cNvPr id="7263" name="Google Shape;7263;p5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58"/>
          <p:cNvGrpSpPr/>
          <p:nvPr/>
        </p:nvGrpSpPr>
        <p:grpSpPr>
          <a:xfrm>
            <a:off x="1331406" y="1513361"/>
            <a:ext cx="301784" cy="348607"/>
            <a:chOff x="1331406" y="1513361"/>
            <a:chExt cx="301784" cy="348607"/>
          </a:xfrm>
        </p:grpSpPr>
        <p:sp>
          <p:nvSpPr>
            <p:cNvPr id="7275" name="Google Shape;7275;p5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58"/>
          <p:cNvGrpSpPr/>
          <p:nvPr/>
        </p:nvGrpSpPr>
        <p:grpSpPr>
          <a:xfrm>
            <a:off x="7144274" y="1500214"/>
            <a:ext cx="282174" cy="355735"/>
            <a:chOff x="7144274" y="1500214"/>
            <a:chExt cx="282174" cy="355735"/>
          </a:xfrm>
        </p:grpSpPr>
        <p:sp>
          <p:nvSpPr>
            <p:cNvPr id="7280" name="Google Shape;7280;p5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58"/>
          <p:cNvGrpSpPr/>
          <p:nvPr/>
        </p:nvGrpSpPr>
        <p:grpSpPr>
          <a:xfrm>
            <a:off x="6685262" y="1500214"/>
            <a:ext cx="289682" cy="354594"/>
            <a:chOff x="6685262" y="1500214"/>
            <a:chExt cx="289682" cy="354594"/>
          </a:xfrm>
        </p:grpSpPr>
        <p:sp>
          <p:nvSpPr>
            <p:cNvPr id="7287" name="Google Shape;7287;p5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58"/>
          <p:cNvGrpSpPr/>
          <p:nvPr/>
        </p:nvGrpSpPr>
        <p:grpSpPr>
          <a:xfrm>
            <a:off x="6200938" y="1500594"/>
            <a:ext cx="322154" cy="355355"/>
            <a:chOff x="6200938" y="1500594"/>
            <a:chExt cx="322154" cy="355355"/>
          </a:xfrm>
        </p:grpSpPr>
        <p:sp>
          <p:nvSpPr>
            <p:cNvPr id="7292" name="Google Shape;7292;p5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58"/>
          <p:cNvGrpSpPr/>
          <p:nvPr/>
        </p:nvGrpSpPr>
        <p:grpSpPr>
          <a:xfrm>
            <a:off x="5289631" y="1500214"/>
            <a:ext cx="332355" cy="354974"/>
            <a:chOff x="5289631" y="1500214"/>
            <a:chExt cx="332355" cy="354974"/>
          </a:xfrm>
        </p:grpSpPr>
        <p:sp>
          <p:nvSpPr>
            <p:cNvPr id="7298" name="Google Shape;7298;p5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58"/>
          <p:cNvGrpSpPr/>
          <p:nvPr/>
        </p:nvGrpSpPr>
        <p:grpSpPr>
          <a:xfrm>
            <a:off x="5748295" y="1499833"/>
            <a:ext cx="323294" cy="356115"/>
            <a:chOff x="5748295" y="1499833"/>
            <a:chExt cx="323294" cy="356115"/>
          </a:xfrm>
        </p:grpSpPr>
        <p:sp>
          <p:nvSpPr>
            <p:cNvPr id="7305" name="Google Shape;7305;p5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58"/>
          <p:cNvGrpSpPr/>
          <p:nvPr/>
        </p:nvGrpSpPr>
        <p:grpSpPr>
          <a:xfrm>
            <a:off x="8047661" y="1501037"/>
            <a:ext cx="278404" cy="355260"/>
            <a:chOff x="8047661" y="1501037"/>
            <a:chExt cx="278404" cy="355260"/>
          </a:xfrm>
        </p:grpSpPr>
        <p:sp>
          <p:nvSpPr>
            <p:cNvPr id="7313" name="Google Shape;7313;p5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58"/>
          <p:cNvGrpSpPr/>
          <p:nvPr/>
        </p:nvGrpSpPr>
        <p:grpSpPr>
          <a:xfrm>
            <a:off x="4903389" y="1500214"/>
            <a:ext cx="267854" cy="355735"/>
            <a:chOff x="4903389" y="1500214"/>
            <a:chExt cx="267854" cy="355735"/>
          </a:xfrm>
        </p:grpSpPr>
        <p:sp>
          <p:nvSpPr>
            <p:cNvPr id="7318" name="Google Shape;7318;p5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58"/>
          <p:cNvGrpSpPr/>
          <p:nvPr/>
        </p:nvGrpSpPr>
        <p:grpSpPr>
          <a:xfrm>
            <a:off x="7613518" y="1501354"/>
            <a:ext cx="264433" cy="353074"/>
            <a:chOff x="7613518" y="1501354"/>
            <a:chExt cx="264433" cy="353074"/>
          </a:xfrm>
        </p:grpSpPr>
        <p:sp>
          <p:nvSpPr>
            <p:cNvPr id="7324" name="Google Shape;7324;p5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6"/>
          <p:cNvSpPr txBox="1">
            <a:spLocks noGrp="1"/>
          </p:cNvSpPr>
          <p:nvPr>
            <p:ph type="ctrTitle"/>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dk1"/>
                </a:solidFill>
              </a:rPr>
              <a:t>GUIDELINES ONCE MORE</a:t>
            </a:r>
            <a:endParaRPr dirty="0">
              <a:solidFill>
                <a:schemeClr val="dk1"/>
              </a:solidFill>
            </a:endParaRPr>
          </a:p>
        </p:txBody>
      </p:sp>
      <p:sp>
        <p:nvSpPr>
          <p:cNvPr id="122" name="Google Shape;122;p26"/>
          <p:cNvSpPr txBox="1">
            <a:spLocks noGrp="1"/>
          </p:cNvSpPr>
          <p:nvPr>
            <p:ph type="body" idx="1"/>
          </p:nvPr>
        </p:nvSpPr>
        <p:spPr>
          <a:xfrm>
            <a:off x="625500" y="1153175"/>
            <a:ext cx="6621300" cy="215555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chemeClr val="dk1"/>
                </a:solidFill>
                <a:latin typeface="+mn-lt"/>
              </a:rPr>
              <a:t>Just before moving on, recall the guidelines for the online presentation preparation.</a:t>
            </a:r>
            <a:endParaRPr sz="1100" dirty="0">
              <a:solidFill>
                <a:schemeClr val="dk1"/>
              </a:solidFill>
              <a:latin typeface="+mn-lt"/>
            </a:endParaRPr>
          </a:p>
          <a:p>
            <a:pPr marL="0" lvl="0" indent="0" algn="l" rtl="0">
              <a:lnSpc>
                <a:spcPct val="100000"/>
              </a:lnSpc>
              <a:spcBef>
                <a:spcPts val="1600"/>
              </a:spcBef>
              <a:spcAft>
                <a:spcPts val="0"/>
              </a:spcAft>
              <a:buNone/>
            </a:pPr>
            <a:endParaRPr sz="1100" dirty="0">
              <a:solidFill>
                <a:schemeClr val="dk1"/>
              </a:solidFill>
              <a:latin typeface="+mn-lt"/>
            </a:endParaRP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The duration of the presentation should not exceed 10 minutes. Hence, the slide number should not exceed 15.</a:t>
            </a:r>
          </a:p>
          <a:p>
            <a:pPr marL="457200" lvl="0" indent="-298450" algn="l" rtl="0">
              <a:spcBef>
                <a:spcPts val="0"/>
              </a:spcBef>
              <a:spcAft>
                <a:spcPts val="0"/>
              </a:spcAft>
              <a:buClr>
                <a:schemeClr val="dk1"/>
              </a:buClr>
              <a:buSzPts val="1100"/>
              <a:buAutoNum type="arabicPeriod"/>
            </a:pPr>
            <a:r>
              <a:rPr lang="en-US" sz="1100" dirty="0">
                <a:solidFill>
                  <a:schemeClr val="accent2"/>
                </a:solidFill>
                <a:latin typeface="+mn-lt"/>
              </a:rPr>
              <a:t>Do not use animations. Use colors instead to attract viewers attention.</a:t>
            </a:r>
          </a:p>
          <a:p>
            <a:pPr marL="457200" lvl="0" indent="-298450" algn="l" rtl="0">
              <a:spcBef>
                <a:spcPts val="0"/>
              </a:spcBef>
              <a:spcAft>
                <a:spcPts val="0"/>
              </a:spcAft>
              <a:buClr>
                <a:schemeClr val="dk1"/>
              </a:buClr>
              <a:buSzPts val="1100"/>
              <a:buAutoNum type="arabicPeriod"/>
            </a:pPr>
            <a:r>
              <a:rPr lang="en-US" sz="1100" u="sng" dirty="0">
                <a:solidFill>
                  <a:schemeClr val="tx2">
                    <a:lumMod val="10000"/>
                  </a:schemeClr>
                </a:solidFill>
                <a:latin typeface="+mn-lt"/>
              </a:rPr>
              <a:t>Number the slides!</a:t>
            </a:r>
          </a:p>
          <a:p>
            <a:pPr marL="457200" lvl="0" indent="-298450" algn="l" rtl="0">
              <a:spcBef>
                <a:spcPts val="0"/>
              </a:spcBef>
              <a:spcAft>
                <a:spcPts val="0"/>
              </a:spcAft>
              <a:buClr>
                <a:schemeClr val="dk1"/>
              </a:buClr>
              <a:buSzPts val="1100"/>
              <a:buAutoNum type="arabicPeriod"/>
            </a:pPr>
            <a:r>
              <a:rPr lang="en-US" sz="1100" dirty="0">
                <a:solidFill>
                  <a:schemeClr val="dk1"/>
                </a:solidFill>
                <a:latin typeface="+mn-lt"/>
              </a:rPr>
              <a:t>During the live presentation, the host of the session will share your slides with the audience, be mindful about this.</a:t>
            </a:r>
            <a:endParaRPr sz="1100" dirty="0">
              <a:solidFill>
                <a:schemeClr val="dk1"/>
              </a:solidFill>
              <a:latin typeface="+mn-lt"/>
            </a:endParaRP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Finalize your presentation and send it to the host (copy to </a:t>
            </a:r>
            <a:r>
              <a:rPr lang="en-US" sz="1100" dirty="0">
                <a:solidFill>
                  <a:schemeClr val="dk1"/>
                </a:solidFill>
                <a:latin typeface="+mn-lt"/>
                <a:hlinkClick r:id="rId3"/>
              </a:rPr>
              <a:t>rescon2020@pgis.lk</a:t>
            </a:r>
            <a:r>
              <a:rPr lang="en-US" sz="1100" dirty="0">
                <a:solidFill>
                  <a:schemeClr val="dk1"/>
                </a:solidFill>
                <a:latin typeface="+mn-lt"/>
              </a:rPr>
              <a:t>) by </a:t>
            </a:r>
            <a:r>
              <a:rPr lang="en-US" sz="1100" dirty="0">
                <a:solidFill>
                  <a:schemeClr val="accent2"/>
                </a:solidFill>
                <a:latin typeface="+mn-lt"/>
              </a:rPr>
              <a:t>Sunday 31</a:t>
            </a:r>
            <a:r>
              <a:rPr lang="en-US" sz="1100" baseline="30000" dirty="0">
                <a:solidFill>
                  <a:schemeClr val="accent2"/>
                </a:solidFill>
                <a:latin typeface="+mn-lt"/>
              </a:rPr>
              <a:t>st</a:t>
            </a:r>
            <a:r>
              <a:rPr lang="en-US" sz="1100" dirty="0">
                <a:solidFill>
                  <a:schemeClr val="accent2"/>
                </a:solidFill>
                <a:latin typeface="+mn-lt"/>
              </a:rPr>
              <a:t> of October</a:t>
            </a:r>
            <a:r>
              <a:rPr lang="en-US" sz="1100" dirty="0">
                <a:solidFill>
                  <a:schemeClr val="dk1"/>
                </a:solidFill>
                <a:latin typeface="+mn-lt"/>
              </a:rPr>
              <a:t>.</a:t>
            </a:r>
          </a:p>
          <a:p>
            <a:pPr marL="457200" lvl="0" indent="-298450" algn="l" rtl="0">
              <a:spcBef>
                <a:spcPts val="0"/>
              </a:spcBef>
              <a:spcAft>
                <a:spcPts val="0"/>
              </a:spcAft>
              <a:buClr>
                <a:schemeClr val="dk1"/>
              </a:buClr>
              <a:buSzPts val="1100"/>
              <a:buFont typeface="Roboto Condensed Light"/>
              <a:buAutoNum type="arabicPeriod"/>
            </a:pPr>
            <a:r>
              <a:rPr lang="en-US" sz="1100" dirty="0">
                <a:solidFill>
                  <a:schemeClr val="dk1"/>
                </a:solidFill>
                <a:latin typeface="+mn-lt"/>
              </a:rPr>
              <a:t>Save the PowerPoint presentation in the format </a:t>
            </a:r>
            <a:r>
              <a:rPr lang="en-US" sz="1100" dirty="0">
                <a:solidFill>
                  <a:schemeClr val="accent2"/>
                </a:solidFill>
                <a:latin typeface="+mn-lt"/>
              </a:rPr>
              <a:t>abstract </a:t>
            </a:r>
            <a:r>
              <a:rPr lang="en-US" sz="1100" dirty="0" err="1">
                <a:solidFill>
                  <a:schemeClr val="accent2"/>
                </a:solidFill>
                <a:latin typeface="+mn-lt"/>
              </a:rPr>
              <a:t>number_theme_presenter</a:t>
            </a:r>
            <a:r>
              <a:rPr lang="en-US" sz="1100" dirty="0">
                <a:solidFill>
                  <a:schemeClr val="accent2"/>
                </a:solidFill>
                <a:latin typeface="+mn-lt"/>
              </a:rPr>
              <a:t> ID.pptx</a:t>
            </a:r>
            <a:r>
              <a:rPr lang="en-US" sz="1100" dirty="0">
                <a:solidFill>
                  <a:schemeClr val="bg2"/>
                </a:solidFill>
                <a:latin typeface="+mn-lt"/>
              </a:rPr>
              <a:t> (or pdf)</a:t>
            </a:r>
            <a:r>
              <a:rPr lang="en-US" sz="1100" dirty="0">
                <a:solidFill>
                  <a:schemeClr val="dk1"/>
                </a:solidFill>
                <a:latin typeface="+mn-lt"/>
              </a:rPr>
              <a:t>, for us to track things better. So If the abstract number is 131, in the theme life sciences (LS) and the presenter ID is D21.2, save the file as </a:t>
            </a:r>
            <a:r>
              <a:rPr lang="en-US" sz="1100" dirty="0">
                <a:solidFill>
                  <a:schemeClr val="accent2"/>
                </a:solidFill>
                <a:latin typeface="+mn-lt"/>
              </a:rPr>
              <a:t>131_LS_D21.2.pptx </a:t>
            </a:r>
            <a:r>
              <a:rPr lang="en-US" sz="1100" dirty="0">
                <a:solidFill>
                  <a:schemeClr val="tx1"/>
                </a:solidFill>
                <a:latin typeface="+mn-lt"/>
              </a:rPr>
              <a:t>before uploading.</a:t>
            </a:r>
            <a:endParaRPr sz="1100" dirty="0">
              <a:solidFill>
                <a:schemeClr val="dk1"/>
              </a:solidFill>
            </a:endParaRPr>
          </a:p>
        </p:txBody>
      </p:sp>
      <p:sp>
        <p:nvSpPr>
          <p:cNvPr id="123" name="Google Shape;123;p26"/>
          <p:cNvSpPr txBox="1"/>
          <p:nvPr/>
        </p:nvSpPr>
        <p:spPr>
          <a:xfrm>
            <a:off x="2001150" y="4219363"/>
            <a:ext cx="5141700" cy="64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dirty="0">
                <a:solidFill>
                  <a:schemeClr val="dk1"/>
                </a:solidFill>
                <a:latin typeface="Raleway Thin"/>
                <a:ea typeface="Raleway Thin"/>
                <a:cs typeface="Raleway Thin"/>
                <a:sym typeface="Raleway Thin"/>
              </a:rPr>
              <a:t>You can delete this slide when you’re done editing the presentation. </a:t>
            </a:r>
            <a:r>
              <a:rPr lang="en-US" sz="900" dirty="0">
                <a:solidFill>
                  <a:schemeClr val="dk1"/>
                </a:solidFill>
                <a:latin typeface="Raleway Thin"/>
                <a:ea typeface="Raleway Thin"/>
                <a:cs typeface="Raleway Thin"/>
                <a:sym typeface="Raleway Thin"/>
              </a:rPr>
              <a:t>This template was inspired by a slide template at slidego.com</a:t>
            </a:r>
            <a:endParaRPr sz="900" dirty="0">
              <a:solidFill>
                <a:schemeClr val="dk1"/>
              </a:solidFill>
              <a:latin typeface="Raleway Thin"/>
              <a:ea typeface="Raleway Thin"/>
              <a:cs typeface="Raleway Thin"/>
              <a:sym typeface="Raleway Thin"/>
            </a:endParaRPr>
          </a:p>
        </p:txBody>
      </p:sp>
    </p:spTree>
    <p:extLst>
      <p:ext uri="{BB962C8B-B14F-4D97-AF65-F5344CB8AC3E}">
        <p14:creationId xmlns:p14="http://schemas.microsoft.com/office/powerpoint/2010/main" val="17054695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333"/>
        <p:cNvGrpSpPr/>
        <p:nvPr/>
      </p:nvGrpSpPr>
      <p:grpSpPr>
        <a:xfrm>
          <a:off x="0" y="0"/>
          <a:ext cx="0" cy="0"/>
          <a:chOff x="0" y="0"/>
          <a:chExt cx="0" cy="0"/>
        </a:xfrm>
      </p:grpSpPr>
      <p:sp>
        <p:nvSpPr>
          <p:cNvPr id="7334" name="Google Shape;7334;p5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35" name="Google Shape;7335;p5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336" name="Google Shape;7336;p59"/>
          <p:cNvGrpSpPr/>
          <p:nvPr/>
        </p:nvGrpSpPr>
        <p:grpSpPr>
          <a:xfrm>
            <a:off x="1757085" y="1500675"/>
            <a:ext cx="371069" cy="359396"/>
            <a:chOff x="1757085" y="1500675"/>
            <a:chExt cx="371069" cy="359396"/>
          </a:xfrm>
        </p:grpSpPr>
        <p:sp>
          <p:nvSpPr>
            <p:cNvPr id="7337" name="Google Shape;7337;p5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59"/>
          <p:cNvGrpSpPr/>
          <p:nvPr/>
        </p:nvGrpSpPr>
        <p:grpSpPr>
          <a:xfrm>
            <a:off x="2774209" y="1954691"/>
            <a:ext cx="116693" cy="374186"/>
            <a:chOff x="2774209" y="1954691"/>
            <a:chExt cx="116693" cy="374186"/>
          </a:xfrm>
        </p:grpSpPr>
        <p:sp>
          <p:nvSpPr>
            <p:cNvPr id="7367" name="Google Shape;7367;p5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59"/>
          <p:cNvGrpSpPr/>
          <p:nvPr/>
        </p:nvGrpSpPr>
        <p:grpSpPr>
          <a:xfrm>
            <a:off x="4017435" y="1499912"/>
            <a:ext cx="315092" cy="359397"/>
            <a:chOff x="4017435" y="1499912"/>
            <a:chExt cx="315092" cy="359397"/>
          </a:xfrm>
        </p:grpSpPr>
        <p:sp>
          <p:nvSpPr>
            <p:cNvPr id="7370" name="Google Shape;7370;p5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59"/>
          <p:cNvGrpSpPr/>
          <p:nvPr/>
        </p:nvGrpSpPr>
        <p:grpSpPr>
          <a:xfrm>
            <a:off x="3963652" y="1999759"/>
            <a:ext cx="374154" cy="284050"/>
            <a:chOff x="3963652" y="1999759"/>
            <a:chExt cx="374154" cy="284050"/>
          </a:xfrm>
        </p:grpSpPr>
        <p:sp>
          <p:nvSpPr>
            <p:cNvPr id="7373" name="Google Shape;7373;p5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59"/>
          <p:cNvGrpSpPr/>
          <p:nvPr/>
        </p:nvGrpSpPr>
        <p:grpSpPr>
          <a:xfrm>
            <a:off x="1777536" y="2014866"/>
            <a:ext cx="376444" cy="253772"/>
            <a:chOff x="1777536" y="2014866"/>
            <a:chExt cx="376444" cy="253772"/>
          </a:xfrm>
        </p:grpSpPr>
        <p:sp>
          <p:nvSpPr>
            <p:cNvPr id="7377" name="Google Shape;7377;p5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59"/>
          <p:cNvGrpSpPr/>
          <p:nvPr/>
        </p:nvGrpSpPr>
        <p:grpSpPr>
          <a:xfrm>
            <a:off x="1309875" y="2057326"/>
            <a:ext cx="374154" cy="169680"/>
            <a:chOff x="1309875" y="2057326"/>
            <a:chExt cx="374154" cy="169680"/>
          </a:xfrm>
        </p:grpSpPr>
        <p:sp>
          <p:nvSpPr>
            <p:cNvPr id="7383" name="Google Shape;7383;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4" name="Google Shape;7394;p5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59"/>
          <p:cNvGrpSpPr/>
          <p:nvPr/>
        </p:nvGrpSpPr>
        <p:grpSpPr>
          <a:xfrm>
            <a:off x="2347450" y="1954564"/>
            <a:ext cx="113639" cy="373168"/>
            <a:chOff x="2347450" y="1954564"/>
            <a:chExt cx="113639" cy="373168"/>
          </a:xfrm>
        </p:grpSpPr>
        <p:sp>
          <p:nvSpPr>
            <p:cNvPr id="7396" name="Google Shape;7396;p5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8" name="Google Shape;7398;p5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9" name="Google Shape;7399;p59"/>
          <p:cNvGrpSpPr/>
          <p:nvPr/>
        </p:nvGrpSpPr>
        <p:grpSpPr>
          <a:xfrm>
            <a:off x="3110102" y="1499880"/>
            <a:ext cx="330613" cy="358379"/>
            <a:chOff x="3110102" y="1499880"/>
            <a:chExt cx="330613" cy="358379"/>
          </a:xfrm>
        </p:grpSpPr>
        <p:sp>
          <p:nvSpPr>
            <p:cNvPr id="7400" name="Google Shape;7400;p5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5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8" name="Google Shape;7408;p59"/>
          <p:cNvGrpSpPr/>
          <p:nvPr/>
        </p:nvGrpSpPr>
        <p:grpSpPr>
          <a:xfrm>
            <a:off x="3485575" y="1999759"/>
            <a:ext cx="373772" cy="284050"/>
            <a:chOff x="3531200" y="1999759"/>
            <a:chExt cx="373772" cy="284050"/>
          </a:xfrm>
        </p:grpSpPr>
        <p:sp>
          <p:nvSpPr>
            <p:cNvPr id="7409" name="Google Shape;7409;p5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59"/>
          <p:cNvGrpSpPr/>
          <p:nvPr/>
        </p:nvGrpSpPr>
        <p:grpSpPr>
          <a:xfrm>
            <a:off x="2667058" y="1500293"/>
            <a:ext cx="330231" cy="359015"/>
            <a:chOff x="2667058" y="1500293"/>
            <a:chExt cx="330231" cy="359015"/>
          </a:xfrm>
        </p:grpSpPr>
        <p:sp>
          <p:nvSpPr>
            <p:cNvPr id="7414" name="Google Shape;7414;p5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59"/>
          <p:cNvGrpSpPr/>
          <p:nvPr/>
        </p:nvGrpSpPr>
        <p:grpSpPr>
          <a:xfrm>
            <a:off x="3567553" y="1499912"/>
            <a:ext cx="320022" cy="359778"/>
            <a:chOff x="3567553" y="1499912"/>
            <a:chExt cx="320022" cy="359778"/>
          </a:xfrm>
        </p:grpSpPr>
        <p:sp>
          <p:nvSpPr>
            <p:cNvPr id="7433" name="Google Shape;7433;p5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59"/>
          <p:cNvGrpSpPr/>
          <p:nvPr/>
        </p:nvGrpSpPr>
        <p:grpSpPr>
          <a:xfrm>
            <a:off x="1309875" y="1499912"/>
            <a:ext cx="359015" cy="358633"/>
            <a:chOff x="1309875" y="1499912"/>
            <a:chExt cx="359015" cy="358633"/>
          </a:xfrm>
        </p:grpSpPr>
        <p:sp>
          <p:nvSpPr>
            <p:cNvPr id="7440" name="Google Shape;7440;p5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59"/>
          <p:cNvGrpSpPr/>
          <p:nvPr/>
        </p:nvGrpSpPr>
        <p:grpSpPr>
          <a:xfrm>
            <a:off x="2219466" y="1500293"/>
            <a:ext cx="330613" cy="359015"/>
            <a:chOff x="2219466" y="1500293"/>
            <a:chExt cx="330613" cy="359015"/>
          </a:xfrm>
        </p:grpSpPr>
        <p:sp>
          <p:nvSpPr>
            <p:cNvPr id="7450" name="Google Shape;7450;p5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59"/>
          <p:cNvGrpSpPr/>
          <p:nvPr/>
        </p:nvGrpSpPr>
        <p:grpSpPr>
          <a:xfrm>
            <a:off x="5343544" y="1509358"/>
            <a:ext cx="244676" cy="351095"/>
            <a:chOff x="5343544" y="1509358"/>
            <a:chExt cx="244676" cy="351095"/>
          </a:xfrm>
        </p:grpSpPr>
        <p:sp>
          <p:nvSpPr>
            <p:cNvPr id="7453" name="Google Shape;7453;p5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59"/>
          <p:cNvGrpSpPr/>
          <p:nvPr/>
        </p:nvGrpSpPr>
        <p:grpSpPr>
          <a:xfrm>
            <a:off x="4882340" y="1509358"/>
            <a:ext cx="246171" cy="351095"/>
            <a:chOff x="4882340" y="1509358"/>
            <a:chExt cx="246171" cy="351095"/>
          </a:xfrm>
        </p:grpSpPr>
        <p:sp>
          <p:nvSpPr>
            <p:cNvPr id="7457" name="Google Shape;7457;p5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59"/>
          <p:cNvGrpSpPr/>
          <p:nvPr/>
        </p:nvGrpSpPr>
        <p:grpSpPr>
          <a:xfrm>
            <a:off x="6273204" y="1509008"/>
            <a:ext cx="236343" cy="351445"/>
            <a:chOff x="6273204" y="1509008"/>
            <a:chExt cx="236343" cy="351445"/>
          </a:xfrm>
        </p:grpSpPr>
        <p:sp>
          <p:nvSpPr>
            <p:cNvPr id="7463" name="Google Shape;7463;p5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5" name="Google Shape;7465;p5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6" name="Google Shape;7466;p59"/>
          <p:cNvGrpSpPr/>
          <p:nvPr/>
        </p:nvGrpSpPr>
        <p:grpSpPr>
          <a:xfrm>
            <a:off x="7219530" y="1508244"/>
            <a:ext cx="191625" cy="352209"/>
            <a:chOff x="7219530" y="1508244"/>
            <a:chExt cx="191625" cy="352209"/>
          </a:xfrm>
        </p:grpSpPr>
        <p:sp>
          <p:nvSpPr>
            <p:cNvPr id="7467" name="Google Shape;7467;p5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59"/>
          <p:cNvGrpSpPr/>
          <p:nvPr/>
        </p:nvGrpSpPr>
        <p:grpSpPr>
          <a:xfrm>
            <a:off x="7699309" y="1508626"/>
            <a:ext cx="154922" cy="351827"/>
            <a:chOff x="7699309" y="1508626"/>
            <a:chExt cx="154922" cy="351827"/>
          </a:xfrm>
        </p:grpSpPr>
        <p:sp>
          <p:nvSpPr>
            <p:cNvPr id="7470" name="Google Shape;7470;p5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59"/>
          <p:cNvGrpSpPr/>
          <p:nvPr/>
        </p:nvGrpSpPr>
        <p:grpSpPr>
          <a:xfrm>
            <a:off x="8161690" y="1509008"/>
            <a:ext cx="153396" cy="351064"/>
            <a:chOff x="8161690" y="1509008"/>
            <a:chExt cx="153396" cy="351064"/>
          </a:xfrm>
        </p:grpSpPr>
        <p:sp>
          <p:nvSpPr>
            <p:cNvPr id="7478" name="Google Shape;7478;p5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9"/>
          <p:cNvGrpSpPr/>
          <p:nvPr/>
        </p:nvGrpSpPr>
        <p:grpSpPr>
          <a:xfrm>
            <a:off x="6746940" y="1508881"/>
            <a:ext cx="213221" cy="352304"/>
            <a:chOff x="6746940" y="1508881"/>
            <a:chExt cx="213221" cy="352304"/>
          </a:xfrm>
        </p:grpSpPr>
        <p:sp>
          <p:nvSpPr>
            <p:cNvPr id="7483" name="Google Shape;7483;p5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59"/>
          <p:cNvGrpSpPr/>
          <p:nvPr/>
        </p:nvGrpSpPr>
        <p:grpSpPr>
          <a:xfrm>
            <a:off x="5770336" y="2007615"/>
            <a:ext cx="350682" cy="292097"/>
            <a:chOff x="5770336" y="2007615"/>
            <a:chExt cx="350682" cy="292097"/>
          </a:xfrm>
        </p:grpSpPr>
        <p:sp>
          <p:nvSpPr>
            <p:cNvPr id="7488" name="Google Shape;7488;p5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59"/>
          <p:cNvGrpSpPr/>
          <p:nvPr/>
        </p:nvGrpSpPr>
        <p:grpSpPr>
          <a:xfrm>
            <a:off x="5326878" y="1980358"/>
            <a:ext cx="350332" cy="346229"/>
            <a:chOff x="5326878" y="1980358"/>
            <a:chExt cx="350332" cy="346229"/>
          </a:xfrm>
        </p:grpSpPr>
        <p:sp>
          <p:nvSpPr>
            <p:cNvPr id="7493" name="Google Shape;7493;p5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5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59"/>
          <p:cNvGrpSpPr/>
          <p:nvPr/>
        </p:nvGrpSpPr>
        <p:grpSpPr>
          <a:xfrm>
            <a:off x="4883835" y="1992571"/>
            <a:ext cx="350300" cy="323043"/>
            <a:chOff x="4883835" y="1992571"/>
            <a:chExt cx="350300" cy="323043"/>
          </a:xfrm>
        </p:grpSpPr>
        <p:sp>
          <p:nvSpPr>
            <p:cNvPr id="7499" name="Google Shape;7499;p5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59"/>
          <p:cNvGrpSpPr/>
          <p:nvPr/>
        </p:nvGrpSpPr>
        <p:grpSpPr>
          <a:xfrm>
            <a:off x="7548967" y="1978927"/>
            <a:ext cx="333285" cy="349950"/>
            <a:chOff x="7548967" y="1978927"/>
            <a:chExt cx="333285" cy="349950"/>
          </a:xfrm>
        </p:grpSpPr>
        <p:sp>
          <p:nvSpPr>
            <p:cNvPr id="7506" name="Google Shape;7506;p5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59"/>
          <p:cNvGrpSpPr/>
          <p:nvPr/>
        </p:nvGrpSpPr>
        <p:grpSpPr>
          <a:xfrm>
            <a:off x="6214142" y="1978927"/>
            <a:ext cx="346515" cy="350300"/>
            <a:chOff x="6214142" y="1978927"/>
            <a:chExt cx="346515" cy="350300"/>
          </a:xfrm>
        </p:grpSpPr>
        <p:sp>
          <p:nvSpPr>
            <p:cNvPr id="7514" name="Google Shape;7514;p5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59"/>
          <p:cNvGrpSpPr/>
          <p:nvPr/>
        </p:nvGrpSpPr>
        <p:grpSpPr>
          <a:xfrm>
            <a:off x="7105923" y="1978545"/>
            <a:ext cx="333285" cy="350682"/>
            <a:chOff x="7105923" y="1978545"/>
            <a:chExt cx="333285" cy="350682"/>
          </a:xfrm>
        </p:grpSpPr>
        <p:sp>
          <p:nvSpPr>
            <p:cNvPr id="7517" name="Google Shape;7517;p5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4" name="Google Shape;7524;p5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6" name="Google Shape;7526;p59"/>
          <p:cNvGrpSpPr/>
          <p:nvPr/>
        </p:nvGrpSpPr>
        <p:grpSpPr>
          <a:xfrm>
            <a:off x="3616406" y="2422352"/>
            <a:ext cx="203393" cy="351827"/>
            <a:chOff x="3616406" y="2422352"/>
            <a:chExt cx="203393" cy="351827"/>
          </a:xfrm>
        </p:grpSpPr>
        <p:sp>
          <p:nvSpPr>
            <p:cNvPr id="7527" name="Google Shape;7527;p5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59"/>
          <p:cNvGrpSpPr/>
          <p:nvPr/>
        </p:nvGrpSpPr>
        <p:grpSpPr>
          <a:xfrm>
            <a:off x="878187" y="2421970"/>
            <a:ext cx="272696" cy="351827"/>
            <a:chOff x="913012" y="2421970"/>
            <a:chExt cx="272696" cy="351827"/>
          </a:xfrm>
        </p:grpSpPr>
        <p:sp>
          <p:nvSpPr>
            <p:cNvPr id="7530" name="Google Shape;7530;p5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59"/>
          <p:cNvGrpSpPr/>
          <p:nvPr/>
        </p:nvGrpSpPr>
        <p:grpSpPr>
          <a:xfrm>
            <a:off x="2274743" y="2422352"/>
            <a:ext cx="255649" cy="351445"/>
            <a:chOff x="2274743" y="2422352"/>
            <a:chExt cx="255649" cy="351445"/>
          </a:xfrm>
        </p:grpSpPr>
        <p:sp>
          <p:nvSpPr>
            <p:cNvPr id="7535" name="Google Shape;7535;p5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59"/>
          <p:cNvGrpSpPr/>
          <p:nvPr/>
        </p:nvGrpSpPr>
        <p:grpSpPr>
          <a:xfrm>
            <a:off x="2708723" y="2421239"/>
            <a:ext cx="246552" cy="352558"/>
            <a:chOff x="2708723" y="2421239"/>
            <a:chExt cx="246552" cy="352558"/>
          </a:xfrm>
        </p:grpSpPr>
        <p:sp>
          <p:nvSpPr>
            <p:cNvPr id="7539" name="Google Shape;7539;p5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59"/>
          <p:cNvGrpSpPr/>
          <p:nvPr/>
        </p:nvGrpSpPr>
        <p:grpSpPr>
          <a:xfrm>
            <a:off x="1835485" y="2422352"/>
            <a:ext cx="259433" cy="350714"/>
            <a:chOff x="1835485" y="2422352"/>
            <a:chExt cx="259433" cy="350714"/>
          </a:xfrm>
        </p:grpSpPr>
        <p:sp>
          <p:nvSpPr>
            <p:cNvPr id="7542" name="Google Shape;7542;p5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59"/>
          <p:cNvGrpSpPr/>
          <p:nvPr/>
        </p:nvGrpSpPr>
        <p:grpSpPr>
          <a:xfrm>
            <a:off x="3150240" y="2422352"/>
            <a:ext cx="212489" cy="351445"/>
            <a:chOff x="3150240" y="2422352"/>
            <a:chExt cx="212489" cy="351445"/>
          </a:xfrm>
        </p:grpSpPr>
        <p:sp>
          <p:nvSpPr>
            <p:cNvPr id="7550" name="Google Shape;7550;p5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59"/>
          <p:cNvGrpSpPr/>
          <p:nvPr/>
        </p:nvGrpSpPr>
        <p:grpSpPr>
          <a:xfrm>
            <a:off x="1367060" y="2422129"/>
            <a:ext cx="269261" cy="352050"/>
            <a:chOff x="1367060" y="2422129"/>
            <a:chExt cx="269261" cy="352050"/>
          </a:xfrm>
        </p:grpSpPr>
        <p:sp>
          <p:nvSpPr>
            <p:cNvPr id="7553" name="Google Shape;7553;p5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7" name="Google Shape;7567;p5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8" name="Google Shape;7568;p59"/>
          <p:cNvGrpSpPr/>
          <p:nvPr/>
        </p:nvGrpSpPr>
        <p:grpSpPr>
          <a:xfrm>
            <a:off x="4882690" y="2425405"/>
            <a:ext cx="274573" cy="350682"/>
            <a:chOff x="4882690" y="2425405"/>
            <a:chExt cx="274573" cy="350682"/>
          </a:xfrm>
        </p:grpSpPr>
        <p:sp>
          <p:nvSpPr>
            <p:cNvPr id="7569" name="Google Shape;7569;p5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59"/>
          <p:cNvGrpSpPr/>
          <p:nvPr/>
        </p:nvGrpSpPr>
        <p:grpSpPr>
          <a:xfrm>
            <a:off x="6627639" y="2443884"/>
            <a:ext cx="355993" cy="313247"/>
            <a:chOff x="6627639" y="2443884"/>
            <a:chExt cx="355993" cy="313247"/>
          </a:xfrm>
        </p:grpSpPr>
        <p:sp>
          <p:nvSpPr>
            <p:cNvPr id="7572" name="Google Shape;7572;p5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59"/>
          <p:cNvGrpSpPr/>
          <p:nvPr/>
        </p:nvGrpSpPr>
        <p:grpSpPr>
          <a:xfrm>
            <a:off x="6183451" y="2462140"/>
            <a:ext cx="351445" cy="277976"/>
            <a:chOff x="6183451" y="2462140"/>
            <a:chExt cx="351445" cy="277976"/>
          </a:xfrm>
        </p:grpSpPr>
        <p:sp>
          <p:nvSpPr>
            <p:cNvPr id="7576" name="Google Shape;7576;p5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59"/>
          <p:cNvGrpSpPr/>
          <p:nvPr/>
        </p:nvGrpSpPr>
        <p:grpSpPr>
          <a:xfrm>
            <a:off x="5735477" y="2429858"/>
            <a:ext cx="353354" cy="341299"/>
            <a:chOff x="5735477" y="2429858"/>
            <a:chExt cx="353354" cy="341299"/>
          </a:xfrm>
        </p:grpSpPr>
        <p:sp>
          <p:nvSpPr>
            <p:cNvPr id="7584" name="Google Shape;7584;p5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59"/>
          <p:cNvGrpSpPr/>
          <p:nvPr/>
        </p:nvGrpSpPr>
        <p:grpSpPr>
          <a:xfrm>
            <a:off x="5243735" y="2446973"/>
            <a:ext cx="405255" cy="275499"/>
            <a:chOff x="5283337" y="2478774"/>
            <a:chExt cx="358633" cy="243913"/>
          </a:xfrm>
        </p:grpSpPr>
        <p:sp>
          <p:nvSpPr>
            <p:cNvPr id="7591" name="Google Shape;7591;p5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59"/>
          <p:cNvGrpSpPr/>
          <p:nvPr/>
        </p:nvGrpSpPr>
        <p:grpSpPr>
          <a:xfrm>
            <a:off x="7964753" y="2470823"/>
            <a:ext cx="362068" cy="258670"/>
            <a:chOff x="7964753" y="2470823"/>
            <a:chExt cx="362068" cy="258670"/>
          </a:xfrm>
        </p:grpSpPr>
        <p:sp>
          <p:nvSpPr>
            <p:cNvPr id="7609" name="Google Shape;7609;p5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59"/>
          <p:cNvGrpSpPr/>
          <p:nvPr/>
        </p:nvGrpSpPr>
        <p:grpSpPr>
          <a:xfrm>
            <a:off x="7524349" y="2456447"/>
            <a:ext cx="350332" cy="288948"/>
            <a:chOff x="7524349" y="2456447"/>
            <a:chExt cx="350332" cy="288948"/>
          </a:xfrm>
        </p:grpSpPr>
        <p:sp>
          <p:nvSpPr>
            <p:cNvPr id="7619" name="Google Shape;7619;p5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59"/>
          <p:cNvGrpSpPr/>
          <p:nvPr/>
        </p:nvGrpSpPr>
        <p:grpSpPr>
          <a:xfrm>
            <a:off x="3972749" y="2894211"/>
            <a:ext cx="355230" cy="356725"/>
            <a:chOff x="3972749" y="2894211"/>
            <a:chExt cx="355230" cy="356725"/>
          </a:xfrm>
        </p:grpSpPr>
        <p:sp>
          <p:nvSpPr>
            <p:cNvPr id="7625" name="Google Shape;7625;p5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59"/>
          <p:cNvGrpSpPr/>
          <p:nvPr/>
        </p:nvGrpSpPr>
        <p:grpSpPr>
          <a:xfrm>
            <a:off x="3527797" y="2918796"/>
            <a:ext cx="355993" cy="307904"/>
            <a:chOff x="3527797" y="2918796"/>
            <a:chExt cx="355993" cy="307904"/>
          </a:xfrm>
        </p:grpSpPr>
        <p:sp>
          <p:nvSpPr>
            <p:cNvPr id="7631" name="Google Shape;7631;p5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59"/>
          <p:cNvGrpSpPr/>
          <p:nvPr/>
        </p:nvGrpSpPr>
        <p:grpSpPr>
          <a:xfrm>
            <a:off x="3082845" y="2920959"/>
            <a:ext cx="356375" cy="302338"/>
            <a:chOff x="3082845" y="2920959"/>
            <a:chExt cx="356375" cy="302338"/>
          </a:xfrm>
        </p:grpSpPr>
        <p:sp>
          <p:nvSpPr>
            <p:cNvPr id="7642" name="Google Shape;7642;p5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59"/>
          <p:cNvGrpSpPr/>
          <p:nvPr/>
        </p:nvGrpSpPr>
        <p:grpSpPr>
          <a:xfrm>
            <a:off x="2639038" y="2894942"/>
            <a:ext cx="355612" cy="355612"/>
            <a:chOff x="2639038" y="2894942"/>
            <a:chExt cx="355612" cy="355612"/>
          </a:xfrm>
        </p:grpSpPr>
        <p:sp>
          <p:nvSpPr>
            <p:cNvPr id="7645" name="Google Shape;7645;p5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59"/>
          <p:cNvGrpSpPr/>
          <p:nvPr/>
        </p:nvGrpSpPr>
        <p:grpSpPr>
          <a:xfrm>
            <a:off x="2194468" y="2938865"/>
            <a:ext cx="355993" cy="267766"/>
            <a:chOff x="2194468" y="2938865"/>
            <a:chExt cx="355993" cy="267766"/>
          </a:xfrm>
        </p:grpSpPr>
        <p:sp>
          <p:nvSpPr>
            <p:cNvPr id="7648" name="Google Shape;7648;p5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59"/>
          <p:cNvGrpSpPr/>
          <p:nvPr/>
        </p:nvGrpSpPr>
        <p:grpSpPr>
          <a:xfrm>
            <a:off x="1749897" y="2894561"/>
            <a:ext cx="355993" cy="355612"/>
            <a:chOff x="1749897" y="2894561"/>
            <a:chExt cx="355993" cy="355612"/>
          </a:xfrm>
        </p:grpSpPr>
        <p:sp>
          <p:nvSpPr>
            <p:cNvPr id="7669" name="Google Shape;7669;p5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59"/>
          <p:cNvGrpSpPr/>
          <p:nvPr/>
        </p:nvGrpSpPr>
        <p:grpSpPr>
          <a:xfrm>
            <a:off x="1305327" y="2894211"/>
            <a:ext cx="357520" cy="357488"/>
            <a:chOff x="1305327" y="2894211"/>
            <a:chExt cx="357520" cy="357488"/>
          </a:xfrm>
        </p:grpSpPr>
        <p:sp>
          <p:nvSpPr>
            <p:cNvPr id="7681" name="Google Shape;7681;p5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59"/>
          <p:cNvGrpSpPr/>
          <p:nvPr/>
        </p:nvGrpSpPr>
        <p:grpSpPr>
          <a:xfrm>
            <a:off x="853950" y="2894720"/>
            <a:ext cx="364104" cy="353290"/>
            <a:chOff x="853950" y="2894720"/>
            <a:chExt cx="364104" cy="353290"/>
          </a:xfrm>
        </p:grpSpPr>
        <p:sp>
          <p:nvSpPr>
            <p:cNvPr id="7687" name="Google Shape;7687;p5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59"/>
          <p:cNvGrpSpPr/>
          <p:nvPr/>
        </p:nvGrpSpPr>
        <p:grpSpPr>
          <a:xfrm>
            <a:off x="7066548" y="2912594"/>
            <a:ext cx="352209" cy="334938"/>
            <a:chOff x="7066548" y="2912594"/>
            <a:chExt cx="352209" cy="334938"/>
          </a:xfrm>
        </p:grpSpPr>
        <p:sp>
          <p:nvSpPr>
            <p:cNvPr id="7695" name="Google Shape;7695;p5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1" name="Google Shape;7701;p5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3" name="Google Shape;7703;p59"/>
          <p:cNvGrpSpPr/>
          <p:nvPr/>
        </p:nvGrpSpPr>
        <p:grpSpPr>
          <a:xfrm>
            <a:off x="7541397" y="2904802"/>
            <a:ext cx="318495" cy="352209"/>
            <a:chOff x="7541397" y="2904802"/>
            <a:chExt cx="318495" cy="352209"/>
          </a:xfrm>
        </p:grpSpPr>
        <p:sp>
          <p:nvSpPr>
            <p:cNvPr id="7704" name="Google Shape;7704;p5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59"/>
          <p:cNvGrpSpPr/>
          <p:nvPr/>
        </p:nvGrpSpPr>
        <p:grpSpPr>
          <a:xfrm>
            <a:off x="8003015" y="2904039"/>
            <a:ext cx="306759" cy="351445"/>
            <a:chOff x="8003015" y="2904039"/>
            <a:chExt cx="306759" cy="351445"/>
          </a:xfrm>
        </p:grpSpPr>
        <p:sp>
          <p:nvSpPr>
            <p:cNvPr id="7707" name="Google Shape;7707;p5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59"/>
          <p:cNvGrpSpPr/>
          <p:nvPr/>
        </p:nvGrpSpPr>
        <p:grpSpPr>
          <a:xfrm>
            <a:off x="5687770" y="2885496"/>
            <a:ext cx="369638" cy="369606"/>
            <a:chOff x="5687770" y="2885496"/>
            <a:chExt cx="369638" cy="369606"/>
          </a:xfrm>
        </p:grpSpPr>
        <p:sp>
          <p:nvSpPr>
            <p:cNvPr id="7714" name="Google Shape;7714;p5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59"/>
          <p:cNvGrpSpPr/>
          <p:nvPr/>
        </p:nvGrpSpPr>
        <p:grpSpPr>
          <a:xfrm>
            <a:off x="4881958" y="2904802"/>
            <a:ext cx="156417" cy="349537"/>
            <a:chOff x="4881958" y="2904802"/>
            <a:chExt cx="156417" cy="349537"/>
          </a:xfrm>
        </p:grpSpPr>
        <p:sp>
          <p:nvSpPr>
            <p:cNvPr id="7725" name="Google Shape;7725;p5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59"/>
          <p:cNvGrpSpPr/>
          <p:nvPr/>
        </p:nvGrpSpPr>
        <p:grpSpPr>
          <a:xfrm>
            <a:off x="5230318" y="2886514"/>
            <a:ext cx="371133" cy="367443"/>
            <a:chOff x="5230318" y="2886514"/>
            <a:chExt cx="371133" cy="367443"/>
          </a:xfrm>
        </p:grpSpPr>
        <p:sp>
          <p:nvSpPr>
            <p:cNvPr id="7733" name="Google Shape;7733;p5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59"/>
          <p:cNvGrpSpPr/>
          <p:nvPr/>
        </p:nvGrpSpPr>
        <p:grpSpPr>
          <a:xfrm>
            <a:off x="5748358" y="3434578"/>
            <a:ext cx="352590" cy="182561"/>
            <a:chOff x="5748358" y="3434578"/>
            <a:chExt cx="352590" cy="182561"/>
          </a:xfrm>
        </p:grpSpPr>
        <p:sp>
          <p:nvSpPr>
            <p:cNvPr id="7743" name="Google Shape;7743;p5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59"/>
          <p:cNvGrpSpPr/>
          <p:nvPr/>
        </p:nvGrpSpPr>
        <p:grpSpPr>
          <a:xfrm>
            <a:off x="862283" y="4274771"/>
            <a:ext cx="341204" cy="359301"/>
            <a:chOff x="862283" y="4274771"/>
            <a:chExt cx="341204" cy="359301"/>
          </a:xfrm>
        </p:grpSpPr>
        <p:sp>
          <p:nvSpPr>
            <p:cNvPr id="7750" name="Google Shape;7750;p5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59"/>
          <p:cNvGrpSpPr/>
          <p:nvPr/>
        </p:nvGrpSpPr>
        <p:grpSpPr>
          <a:xfrm>
            <a:off x="1396957" y="4287365"/>
            <a:ext cx="301861" cy="332871"/>
            <a:chOff x="1396957" y="4287365"/>
            <a:chExt cx="301861" cy="332871"/>
          </a:xfrm>
        </p:grpSpPr>
        <p:sp>
          <p:nvSpPr>
            <p:cNvPr id="7754" name="Google Shape;7754;p5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59"/>
          <p:cNvGrpSpPr/>
          <p:nvPr/>
        </p:nvGrpSpPr>
        <p:grpSpPr>
          <a:xfrm>
            <a:off x="1865381" y="4277506"/>
            <a:ext cx="396131" cy="355612"/>
            <a:chOff x="1865381" y="4277506"/>
            <a:chExt cx="396131" cy="355612"/>
          </a:xfrm>
        </p:grpSpPr>
        <p:sp>
          <p:nvSpPr>
            <p:cNvPr id="7770" name="Google Shape;7770;p5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59"/>
          <p:cNvGrpSpPr/>
          <p:nvPr/>
        </p:nvGrpSpPr>
        <p:grpSpPr>
          <a:xfrm>
            <a:off x="2411823" y="4303999"/>
            <a:ext cx="334398" cy="299953"/>
            <a:chOff x="2411823" y="4303999"/>
            <a:chExt cx="334398" cy="299953"/>
          </a:xfrm>
        </p:grpSpPr>
        <p:sp>
          <p:nvSpPr>
            <p:cNvPr id="7777" name="Google Shape;7777;p5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9"/>
          <p:cNvGrpSpPr/>
          <p:nvPr/>
        </p:nvGrpSpPr>
        <p:grpSpPr>
          <a:xfrm>
            <a:off x="2903337" y="4279032"/>
            <a:ext cx="382519" cy="350682"/>
            <a:chOff x="2903337" y="4279032"/>
            <a:chExt cx="382519" cy="350682"/>
          </a:xfrm>
        </p:grpSpPr>
        <p:sp>
          <p:nvSpPr>
            <p:cNvPr id="7785" name="Google Shape;7785;p5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59"/>
          <p:cNvGrpSpPr/>
          <p:nvPr/>
        </p:nvGrpSpPr>
        <p:grpSpPr>
          <a:xfrm>
            <a:off x="3933342" y="4315767"/>
            <a:ext cx="383632" cy="276449"/>
            <a:chOff x="3933342" y="4315767"/>
            <a:chExt cx="383632" cy="276449"/>
          </a:xfrm>
        </p:grpSpPr>
        <p:sp>
          <p:nvSpPr>
            <p:cNvPr id="7801" name="Google Shape;7801;p5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59"/>
          <p:cNvGrpSpPr/>
          <p:nvPr/>
        </p:nvGrpSpPr>
        <p:grpSpPr>
          <a:xfrm>
            <a:off x="3441065" y="4302505"/>
            <a:ext cx="337069" cy="302593"/>
            <a:chOff x="3441065" y="4302505"/>
            <a:chExt cx="337069" cy="302593"/>
          </a:xfrm>
        </p:grpSpPr>
        <p:sp>
          <p:nvSpPr>
            <p:cNvPr id="7808" name="Google Shape;7808;p5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59"/>
          <p:cNvGrpSpPr/>
          <p:nvPr/>
        </p:nvGrpSpPr>
        <p:grpSpPr>
          <a:xfrm>
            <a:off x="3532345" y="3362635"/>
            <a:ext cx="339328" cy="336274"/>
            <a:chOff x="3532345" y="3362635"/>
            <a:chExt cx="339328" cy="336274"/>
          </a:xfrm>
        </p:grpSpPr>
        <p:sp>
          <p:nvSpPr>
            <p:cNvPr id="7822" name="Google Shape;7822;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7" name="Google Shape;7827;p5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8" name="Google Shape;7828;p59"/>
          <p:cNvGrpSpPr/>
          <p:nvPr/>
        </p:nvGrpSpPr>
        <p:grpSpPr>
          <a:xfrm>
            <a:off x="1883955" y="3808700"/>
            <a:ext cx="162873" cy="351445"/>
            <a:chOff x="1883955" y="3808700"/>
            <a:chExt cx="162873" cy="351445"/>
          </a:xfrm>
        </p:grpSpPr>
        <p:sp>
          <p:nvSpPr>
            <p:cNvPr id="7829" name="Google Shape;7829;p5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59"/>
          <p:cNvGrpSpPr/>
          <p:nvPr/>
        </p:nvGrpSpPr>
        <p:grpSpPr>
          <a:xfrm>
            <a:off x="939156" y="3809209"/>
            <a:ext cx="192007" cy="351318"/>
            <a:chOff x="939156" y="3809209"/>
            <a:chExt cx="192007" cy="351318"/>
          </a:xfrm>
        </p:grpSpPr>
        <p:sp>
          <p:nvSpPr>
            <p:cNvPr id="7832" name="Google Shape;7832;p5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59"/>
          <p:cNvGrpSpPr/>
          <p:nvPr/>
        </p:nvGrpSpPr>
        <p:grpSpPr>
          <a:xfrm>
            <a:off x="2306167" y="3809845"/>
            <a:ext cx="193915" cy="349155"/>
            <a:chOff x="2306167" y="3809845"/>
            <a:chExt cx="193915" cy="349155"/>
          </a:xfrm>
        </p:grpSpPr>
        <p:sp>
          <p:nvSpPr>
            <p:cNvPr id="7835" name="Google Shape;7835;p5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59"/>
          <p:cNvGrpSpPr/>
          <p:nvPr/>
        </p:nvGrpSpPr>
        <p:grpSpPr>
          <a:xfrm>
            <a:off x="1323901" y="3807173"/>
            <a:ext cx="356343" cy="356757"/>
            <a:chOff x="1323901" y="3807173"/>
            <a:chExt cx="356343" cy="356757"/>
          </a:xfrm>
        </p:grpSpPr>
        <p:sp>
          <p:nvSpPr>
            <p:cNvPr id="7843" name="Google Shape;7843;p5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7" name="Google Shape;7867;p5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8" name="Google Shape;7868;p59"/>
          <p:cNvGrpSpPr/>
          <p:nvPr/>
        </p:nvGrpSpPr>
        <p:grpSpPr>
          <a:xfrm>
            <a:off x="859262" y="3353920"/>
            <a:ext cx="306759" cy="351445"/>
            <a:chOff x="859262" y="3353920"/>
            <a:chExt cx="306759" cy="351445"/>
          </a:xfrm>
        </p:grpSpPr>
        <p:sp>
          <p:nvSpPr>
            <p:cNvPr id="7869" name="Google Shape;7869;p5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4" name="Google Shape;7874;p5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5" name="Google Shape;7875;p59"/>
          <p:cNvGrpSpPr/>
          <p:nvPr/>
        </p:nvGrpSpPr>
        <p:grpSpPr>
          <a:xfrm>
            <a:off x="3967437" y="3837102"/>
            <a:ext cx="364708" cy="295405"/>
            <a:chOff x="3967437" y="3837102"/>
            <a:chExt cx="364708" cy="295405"/>
          </a:xfrm>
        </p:grpSpPr>
        <p:sp>
          <p:nvSpPr>
            <p:cNvPr id="7876" name="Google Shape;7876;p5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1" name="Google Shape;7881;p5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4" name="Google Shape;7884;p59"/>
          <p:cNvGrpSpPr/>
          <p:nvPr/>
        </p:nvGrpSpPr>
        <p:grpSpPr>
          <a:xfrm>
            <a:off x="5811827" y="3806451"/>
            <a:ext cx="283743" cy="308444"/>
            <a:chOff x="5964227" y="3858701"/>
            <a:chExt cx="283743" cy="308444"/>
          </a:xfrm>
        </p:grpSpPr>
        <p:sp>
          <p:nvSpPr>
            <p:cNvPr id="7885" name="Google Shape;7885;p5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59"/>
          <p:cNvGrpSpPr/>
          <p:nvPr/>
        </p:nvGrpSpPr>
        <p:grpSpPr>
          <a:xfrm>
            <a:off x="6243508" y="3873073"/>
            <a:ext cx="320372" cy="213602"/>
            <a:chOff x="6395908" y="3873073"/>
            <a:chExt cx="320372" cy="213602"/>
          </a:xfrm>
        </p:grpSpPr>
        <p:sp>
          <p:nvSpPr>
            <p:cNvPr id="7890" name="Google Shape;7890;p5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59"/>
          <p:cNvGrpSpPr/>
          <p:nvPr/>
        </p:nvGrpSpPr>
        <p:grpSpPr>
          <a:xfrm>
            <a:off x="7262890" y="3802816"/>
            <a:ext cx="357138" cy="352018"/>
            <a:chOff x="7415290" y="3802816"/>
            <a:chExt cx="357138" cy="352018"/>
          </a:xfrm>
        </p:grpSpPr>
        <p:sp>
          <p:nvSpPr>
            <p:cNvPr id="7901" name="Google Shape;7901;p5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59"/>
          <p:cNvGrpSpPr/>
          <p:nvPr/>
        </p:nvGrpSpPr>
        <p:grpSpPr>
          <a:xfrm>
            <a:off x="6737312" y="3833413"/>
            <a:ext cx="355230" cy="293401"/>
            <a:chOff x="6889712" y="3833413"/>
            <a:chExt cx="355230" cy="293401"/>
          </a:xfrm>
        </p:grpSpPr>
        <p:sp>
          <p:nvSpPr>
            <p:cNvPr id="7910" name="Google Shape;7910;p5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59"/>
          <p:cNvGrpSpPr/>
          <p:nvPr/>
        </p:nvGrpSpPr>
        <p:grpSpPr>
          <a:xfrm>
            <a:off x="7707152" y="3835870"/>
            <a:ext cx="282318" cy="337168"/>
            <a:chOff x="1635875" y="237775"/>
            <a:chExt cx="4370250" cy="5219325"/>
          </a:xfrm>
        </p:grpSpPr>
        <p:sp>
          <p:nvSpPr>
            <p:cNvPr id="7916" name="Google Shape;7916;p5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59"/>
          <p:cNvGrpSpPr/>
          <p:nvPr/>
        </p:nvGrpSpPr>
        <p:grpSpPr>
          <a:xfrm>
            <a:off x="3103963" y="3361140"/>
            <a:ext cx="297886" cy="337578"/>
            <a:chOff x="3103963" y="3361140"/>
            <a:chExt cx="297886" cy="337578"/>
          </a:xfrm>
        </p:grpSpPr>
        <p:sp>
          <p:nvSpPr>
            <p:cNvPr id="7919" name="Google Shape;7919;p5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59"/>
          <p:cNvGrpSpPr/>
          <p:nvPr/>
        </p:nvGrpSpPr>
        <p:grpSpPr>
          <a:xfrm>
            <a:off x="2667821" y="3361108"/>
            <a:ext cx="273046" cy="337801"/>
            <a:chOff x="2667821" y="3361108"/>
            <a:chExt cx="273046" cy="337801"/>
          </a:xfrm>
        </p:grpSpPr>
        <p:sp>
          <p:nvSpPr>
            <p:cNvPr id="7944" name="Google Shape;7944;p5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59"/>
          <p:cNvGrpSpPr/>
          <p:nvPr/>
        </p:nvGrpSpPr>
        <p:grpSpPr>
          <a:xfrm>
            <a:off x="2212469" y="3360313"/>
            <a:ext cx="282715" cy="338660"/>
            <a:chOff x="2212469" y="3360313"/>
            <a:chExt cx="282715" cy="338660"/>
          </a:xfrm>
        </p:grpSpPr>
        <p:sp>
          <p:nvSpPr>
            <p:cNvPr id="7964" name="Google Shape;7964;p5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59"/>
          <p:cNvGrpSpPr/>
          <p:nvPr/>
        </p:nvGrpSpPr>
        <p:grpSpPr>
          <a:xfrm>
            <a:off x="1768821" y="3361108"/>
            <a:ext cx="278739" cy="339073"/>
            <a:chOff x="1768821" y="3361108"/>
            <a:chExt cx="278739" cy="339073"/>
          </a:xfrm>
        </p:grpSpPr>
        <p:sp>
          <p:nvSpPr>
            <p:cNvPr id="7968" name="Google Shape;7968;p5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59"/>
          <p:cNvGrpSpPr/>
          <p:nvPr/>
        </p:nvGrpSpPr>
        <p:grpSpPr>
          <a:xfrm>
            <a:off x="5337883" y="3336873"/>
            <a:ext cx="307141" cy="376826"/>
            <a:chOff x="5337883" y="3336873"/>
            <a:chExt cx="307141" cy="376826"/>
          </a:xfrm>
        </p:grpSpPr>
        <p:sp>
          <p:nvSpPr>
            <p:cNvPr id="7980" name="Google Shape;7980;p5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59"/>
          <p:cNvGrpSpPr/>
          <p:nvPr/>
        </p:nvGrpSpPr>
        <p:grpSpPr>
          <a:xfrm>
            <a:off x="4883835" y="3337255"/>
            <a:ext cx="323425" cy="377557"/>
            <a:chOff x="4883835" y="3337255"/>
            <a:chExt cx="323425" cy="377557"/>
          </a:xfrm>
        </p:grpSpPr>
        <p:sp>
          <p:nvSpPr>
            <p:cNvPr id="7983" name="Google Shape;7983;p5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59"/>
          <p:cNvGrpSpPr/>
          <p:nvPr/>
        </p:nvGrpSpPr>
        <p:grpSpPr>
          <a:xfrm>
            <a:off x="6193310" y="3407289"/>
            <a:ext cx="352590" cy="237488"/>
            <a:chOff x="6193310" y="3407289"/>
            <a:chExt cx="352590" cy="237488"/>
          </a:xfrm>
        </p:grpSpPr>
        <p:sp>
          <p:nvSpPr>
            <p:cNvPr id="7987" name="Google Shape;7987;p5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59"/>
          <p:cNvGrpSpPr/>
          <p:nvPr/>
        </p:nvGrpSpPr>
        <p:grpSpPr>
          <a:xfrm>
            <a:off x="6637117" y="3397843"/>
            <a:ext cx="353735" cy="254504"/>
            <a:chOff x="6637117" y="3397843"/>
            <a:chExt cx="353735" cy="254504"/>
          </a:xfrm>
        </p:grpSpPr>
        <p:sp>
          <p:nvSpPr>
            <p:cNvPr id="7993" name="Google Shape;7993;p5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59"/>
          <p:cNvGrpSpPr/>
          <p:nvPr/>
        </p:nvGrpSpPr>
        <p:grpSpPr>
          <a:xfrm>
            <a:off x="7075994" y="3349531"/>
            <a:ext cx="360637" cy="352336"/>
            <a:chOff x="7075994" y="3349531"/>
            <a:chExt cx="360637" cy="352336"/>
          </a:xfrm>
        </p:grpSpPr>
        <p:sp>
          <p:nvSpPr>
            <p:cNvPr id="8000" name="Google Shape;8000;p5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59"/>
          <p:cNvGrpSpPr/>
          <p:nvPr/>
        </p:nvGrpSpPr>
        <p:grpSpPr>
          <a:xfrm>
            <a:off x="7651983" y="3349181"/>
            <a:ext cx="107183" cy="352399"/>
            <a:chOff x="7651983" y="3349181"/>
            <a:chExt cx="107183" cy="352399"/>
          </a:xfrm>
        </p:grpSpPr>
        <p:sp>
          <p:nvSpPr>
            <p:cNvPr id="8008" name="Google Shape;8008;p5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59"/>
          <p:cNvGrpSpPr/>
          <p:nvPr/>
        </p:nvGrpSpPr>
        <p:grpSpPr>
          <a:xfrm>
            <a:off x="7973468" y="3382322"/>
            <a:ext cx="352590" cy="287072"/>
            <a:chOff x="7973468" y="3382322"/>
            <a:chExt cx="352590" cy="287072"/>
          </a:xfrm>
        </p:grpSpPr>
        <p:sp>
          <p:nvSpPr>
            <p:cNvPr id="8011" name="Google Shape;8011;p5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026"/>
        <p:cNvGrpSpPr/>
        <p:nvPr/>
      </p:nvGrpSpPr>
      <p:grpSpPr>
        <a:xfrm>
          <a:off x="0" y="0"/>
          <a:ext cx="0" cy="0"/>
          <a:chOff x="0" y="0"/>
          <a:chExt cx="0" cy="0"/>
        </a:xfrm>
      </p:grpSpPr>
      <p:sp>
        <p:nvSpPr>
          <p:cNvPr id="8027" name="Google Shape;8027;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8028" name="Google Shape;8028;p60"/>
          <p:cNvGrpSpPr/>
          <p:nvPr/>
        </p:nvGrpSpPr>
        <p:grpSpPr>
          <a:xfrm>
            <a:off x="849677" y="1500658"/>
            <a:ext cx="347872" cy="347488"/>
            <a:chOff x="849677" y="1500658"/>
            <a:chExt cx="347872" cy="347488"/>
          </a:xfrm>
        </p:grpSpPr>
        <p:sp>
          <p:nvSpPr>
            <p:cNvPr id="8029" name="Google Shape;8029;p6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60"/>
          <p:cNvGrpSpPr/>
          <p:nvPr/>
        </p:nvGrpSpPr>
        <p:grpSpPr>
          <a:xfrm>
            <a:off x="1415853" y="1500658"/>
            <a:ext cx="315872" cy="347488"/>
            <a:chOff x="1415853" y="1500658"/>
            <a:chExt cx="315872" cy="347488"/>
          </a:xfrm>
        </p:grpSpPr>
        <p:sp>
          <p:nvSpPr>
            <p:cNvPr id="8036" name="Google Shape;8036;p6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0"/>
          <p:cNvGrpSpPr/>
          <p:nvPr/>
        </p:nvGrpSpPr>
        <p:grpSpPr>
          <a:xfrm>
            <a:off x="4697389" y="1500658"/>
            <a:ext cx="347520" cy="347104"/>
            <a:chOff x="4697389" y="1500658"/>
            <a:chExt cx="347520" cy="347104"/>
          </a:xfrm>
        </p:grpSpPr>
        <p:sp>
          <p:nvSpPr>
            <p:cNvPr id="8041" name="Google Shape;8041;p6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60"/>
          <p:cNvGrpSpPr/>
          <p:nvPr/>
        </p:nvGrpSpPr>
        <p:grpSpPr>
          <a:xfrm>
            <a:off x="3603533" y="1964946"/>
            <a:ext cx="347520" cy="353760"/>
            <a:chOff x="3603533" y="1964946"/>
            <a:chExt cx="347520" cy="353760"/>
          </a:xfrm>
        </p:grpSpPr>
        <p:sp>
          <p:nvSpPr>
            <p:cNvPr id="8045" name="Google Shape;8045;p6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0"/>
          <p:cNvGrpSpPr/>
          <p:nvPr/>
        </p:nvGrpSpPr>
        <p:grpSpPr>
          <a:xfrm>
            <a:off x="1950765" y="1964338"/>
            <a:ext cx="357792" cy="352448"/>
            <a:chOff x="1950765" y="1964338"/>
            <a:chExt cx="357792" cy="352448"/>
          </a:xfrm>
        </p:grpSpPr>
        <p:sp>
          <p:nvSpPr>
            <p:cNvPr id="8049" name="Google Shape;8049;p6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60"/>
          <p:cNvGrpSpPr/>
          <p:nvPr/>
        </p:nvGrpSpPr>
        <p:grpSpPr>
          <a:xfrm>
            <a:off x="7435629" y="1964690"/>
            <a:ext cx="367712" cy="353248"/>
            <a:chOff x="7435629" y="1964690"/>
            <a:chExt cx="367712" cy="353248"/>
          </a:xfrm>
        </p:grpSpPr>
        <p:sp>
          <p:nvSpPr>
            <p:cNvPr id="8054" name="Google Shape;8054;p6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60"/>
          <p:cNvGrpSpPr/>
          <p:nvPr/>
        </p:nvGrpSpPr>
        <p:grpSpPr>
          <a:xfrm>
            <a:off x="2512749" y="1965042"/>
            <a:ext cx="333024" cy="352896"/>
            <a:chOff x="2512749" y="1965042"/>
            <a:chExt cx="333024" cy="352896"/>
          </a:xfrm>
        </p:grpSpPr>
        <p:sp>
          <p:nvSpPr>
            <p:cNvPr id="8059" name="Google Shape;8059;p6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0"/>
          <p:cNvGrpSpPr/>
          <p:nvPr/>
        </p:nvGrpSpPr>
        <p:grpSpPr>
          <a:xfrm>
            <a:off x="1398317" y="1981778"/>
            <a:ext cx="365792" cy="335392"/>
            <a:chOff x="1398317" y="1981778"/>
            <a:chExt cx="365792" cy="335392"/>
          </a:xfrm>
        </p:grpSpPr>
        <p:sp>
          <p:nvSpPr>
            <p:cNvPr id="8065" name="Google Shape;8065;p6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0"/>
          <p:cNvGrpSpPr/>
          <p:nvPr/>
        </p:nvGrpSpPr>
        <p:grpSpPr>
          <a:xfrm>
            <a:off x="3052237" y="2003570"/>
            <a:ext cx="353600" cy="314752"/>
            <a:chOff x="3052237" y="2003570"/>
            <a:chExt cx="353600" cy="314752"/>
          </a:xfrm>
        </p:grpSpPr>
        <p:sp>
          <p:nvSpPr>
            <p:cNvPr id="8072" name="Google Shape;8072;p6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60"/>
          <p:cNvGrpSpPr/>
          <p:nvPr/>
        </p:nvGrpSpPr>
        <p:grpSpPr>
          <a:xfrm>
            <a:off x="1404013" y="2958066"/>
            <a:ext cx="368096" cy="223968"/>
            <a:chOff x="1404013" y="2958066"/>
            <a:chExt cx="368096" cy="223968"/>
          </a:xfrm>
        </p:grpSpPr>
        <p:sp>
          <p:nvSpPr>
            <p:cNvPr id="8076" name="Google Shape;8076;p6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8" name="Google Shape;8078;p6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0" name="Google Shape;8080;p60"/>
          <p:cNvGrpSpPr/>
          <p:nvPr/>
        </p:nvGrpSpPr>
        <p:grpSpPr>
          <a:xfrm>
            <a:off x="1951149" y="2885202"/>
            <a:ext cx="370368" cy="367328"/>
            <a:chOff x="1951149" y="2885202"/>
            <a:chExt cx="370368" cy="367328"/>
          </a:xfrm>
        </p:grpSpPr>
        <p:sp>
          <p:nvSpPr>
            <p:cNvPr id="8081" name="Google Shape;8081;p6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0"/>
          <p:cNvGrpSpPr/>
          <p:nvPr/>
        </p:nvGrpSpPr>
        <p:grpSpPr>
          <a:xfrm>
            <a:off x="2501677" y="2906162"/>
            <a:ext cx="367328" cy="327296"/>
            <a:chOff x="2501677" y="2906162"/>
            <a:chExt cx="367328" cy="327296"/>
          </a:xfrm>
        </p:grpSpPr>
        <p:sp>
          <p:nvSpPr>
            <p:cNvPr id="8085" name="Google Shape;8085;p6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8" name="Google Shape;8088;p6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9" name="Google Shape;8089;p60"/>
          <p:cNvGrpSpPr/>
          <p:nvPr/>
        </p:nvGrpSpPr>
        <p:grpSpPr>
          <a:xfrm>
            <a:off x="3050317" y="2893714"/>
            <a:ext cx="367712" cy="354240"/>
            <a:chOff x="3050317" y="2893714"/>
            <a:chExt cx="367712" cy="354240"/>
          </a:xfrm>
        </p:grpSpPr>
        <p:sp>
          <p:nvSpPr>
            <p:cNvPr id="8090" name="Google Shape;8090;p6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6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4" name="Google Shape;8094;p60"/>
          <p:cNvGrpSpPr/>
          <p:nvPr/>
        </p:nvGrpSpPr>
        <p:grpSpPr>
          <a:xfrm>
            <a:off x="7531277" y="2886354"/>
            <a:ext cx="185184" cy="367296"/>
            <a:chOff x="7531277" y="2886354"/>
            <a:chExt cx="185184" cy="367296"/>
          </a:xfrm>
        </p:grpSpPr>
        <p:sp>
          <p:nvSpPr>
            <p:cNvPr id="8095" name="Google Shape;8095;p6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60"/>
          <p:cNvGrpSpPr/>
          <p:nvPr/>
        </p:nvGrpSpPr>
        <p:grpSpPr>
          <a:xfrm>
            <a:off x="6926637" y="2886738"/>
            <a:ext cx="297184" cy="367296"/>
            <a:chOff x="6926637" y="2886738"/>
            <a:chExt cx="297184" cy="367296"/>
          </a:xfrm>
        </p:grpSpPr>
        <p:sp>
          <p:nvSpPr>
            <p:cNvPr id="8099" name="Google Shape;8099;p6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2" name="Google Shape;8102;p6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4" name="Google Shape;8104;p60"/>
          <p:cNvGrpSpPr/>
          <p:nvPr/>
        </p:nvGrpSpPr>
        <p:grpSpPr>
          <a:xfrm>
            <a:off x="6340653" y="2886354"/>
            <a:ext cx="370368" cy="368064"/>
            <a:chOff x="6340653" y="2886354"/>
            <a:chExt cx="370368" cy="368064"/>
          </a:xfrm>
        </p:grpSpPr>
        <p:sp>
          <p:nvSpPr>
            <p:cNvPr id="8105" name="Google Shape;8105;p6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60"/>
          <p:cNvGrpSpPr/>
          <p:nvPr/>
        </p:nvGrpSpPr>
        <p:grpSpPr>
          <a:xfrm>
            <a:off x="5246797" y="1981426"/>
            <a:ext cx="354752" cy="336512"/>
            <a:chOff x="5246797" y="1981426"/>
            <a:chExt cx="354752" cy="336512"/>
          </a:xfrm>
        </p:grpSpPr>
        <p:sp>
          <p:nvSpPr>
            <p:cNvPr id="8112" name="Google Shape;8112;p6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60"/>
          <p:cNvGrpSpPr/>
          <p:nvPr/>
        </p:nvGrpSpPr>
        <p:grpSpPr>
          <a:xfrm>
            <a:off x="4148749" y="2102066"/>
            <a:ext cx="355136" cy="216256"/>
            <a:chOff x="4148749" y="2102066"/>
            <a:chExt cx="355136" cy="216256"/>
          </a:xfrm>
        </p:grpSpPr>
        <p:sp>
          <p:nvSpPr>
            <p:cNvPr id="8115" name="Google Shape;8115;p6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60"/>
          <p:cNvGrpSpPr/>
          <p:nvPr/>
        </p:nvGrpSpPr>
        <p:grpSpPr>
          <a:xfrm>
            <a:off x="5794669" y="2001426"/>
            <a:ext cx="354752" cy="315360"/>
            <a:chOff x="5794669" y="2001426"/>
            <a:chExt cx="354752" cy="315360"/>
          </a:xfrm>
        </p:grpSpPr>
        <p:sp>
          <p:nvSpPr>
            <p:cNvPr id="8118" name="Google Shape;8118;p6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0"/>
          <p:cNvGrpSpPr/>
          <p:nvPr/>
        </p:nvGrpSpPr>
        <p:grpSpPr>
          <a:xfrm>
            <a:off x="6345229" y="2029842"/>
            <a:ext cx="352832" cy="289216"/>
            <a:chOff x="6345229" y="2029842"/>
            <a:chExt cx="352832" cy="289216"/>
          </a:xfrm>
        </p:grpSpPr>
        <p:sp>
          <p:nvSpPr>
            <p:cNvPr id="8121" name="Google Shape;8121;p6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60"/>
          <p:cNvGrpSpPr/>
          <p:nvPr/>
        </p:nvGrpSpPr>
        <p:grpSpPr>
          <a:xfrm>
            <a:off x="4697389" y="2036338"/>
            <a:ext cx="354752" cy="281984"/>
            <a:chOff x="4697389" y="2036338"/>
            <a:chExt cx="354752" cy="281984"/>
          </a:xfrm>
        </p:grpSpPr>
        <p:sp>
          <p:nvSpPr>
            <p:cNvPr id="8124" name="Google Shape;8124;p6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60"/>
          <p:cNvGrpSpPr/>
          <p:nvPr/>
        </p:nvGrpSpPr>
        <p:grpSpPr>
          <a:xfrm>
            <a:off x="1404013" y="2424754"/>
            <a:ext cx="353600" cy="354944"/>
            <a:chOff x="1404013" y="2424754"/>
            <a:chExt cx="353600" cy="354944"/>
          </a:xfrm>
        </p:grpSpPr>
        <p:sp>
          <p:nvSpPr>
            <p:cNvPr id="8127" name="Google Shape;8127;p6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60"/>
          <p:cNvGrpSpPr/>
          <p:nvPr/>
        </p:nvGrpSpPr>
        <p:grpSpPr>
          <a:xfrm>
            <a:off x="854253" y="2428274"/>
            <a:ext cx="355104" cy="351040"/>
            <a:chOff x="854253" y="2428274"/>
            <a:chExt cx="355104" cy="351040"/>
          </a:xfrm>
        </p:grpSpPr>
        <p:sp>
          <p:nvSpPr>
            <p:cNvPr id="8133" name="Google Shape;8133;p6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60"/>
          <p:cNvGrpSpPr/>
          <p:nvPr/>
        </p:nvGrpSpPr>
        <p:grpSpPr>
          <a:xfrm>
            <a:off x="6896909" y="2440946"/>
            <a:ext cx="354752" cy="275904"/>
            <a:chOff x="6896909" y="2440946"/>
            <a:chExt cx="354752" cy="275904"/>
          </a:xfrm>
        </p:grpSpPr>
        <p:sp>
          <p:nvSpPr>
            <p:cNvPr id="8136" name="Google Shape;8136;p6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8" name="Google Shape;8138;p6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9" name="Google Shape;8139;p60"/>
          <p:cNvGrpSpPr/>
          <p:nvPr/>
        </p:nvGrpSpPr>
        <p:grpSpPr>
          <a:xfrm>
            <a:off x="5265069" y="2424754"/>
            <a:ext cx="321984" cy="354560"/>
            <a:chOff x="5265069" y="2424754"/>
            <a:chExt cx="321984" cy="354560"/>
          </a:xfrm>
        </p:grpSpPr>
        <p:sp>
          <p:nvSpPr>
            <p:cNvPr id="8140" name="Google Shape;8140;p6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60"/>
          <p:cNvGrpSpPr/>
          <p:nvPr/>
        </p:nvGrpSpPr>
        <p:grpSpPr>
          <a:xfrm>
            <a:off x="4150669" y="2466770"/>
            <a:ext cx="355104" cy="259584"/>
            <a:chOff x="4150669" y="2466770"/>
            <a:chExt cx="355104" cy="259584"/>
          </a:xfrm>
        </p:grpSpPr>
        <p:sp>
          <p:nvSpPr>
            <p:cNvPr id="8143" name="Google Shape;8143;p6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60"/>
          <p:cNvGrpSpPr/>
          <p:nvPr/>
        </p:nvGrpSpPr>
        <p:grpSpPr>
          <a:xfrm>
            <a:off x="4699693" y="2424946"/>
            <a:ext cx="354336" cy="353984"/>
            <a:chOff x="4699693" y="2424946"/>
            <a:chExt cx="354336" cy="353984"/>
          </a:xfrm>
        </p:grpSpPr>
        <p:sp>
          <p:nvSpPr>
            <p:cNvPr id="8148" name="Google Shape;8148;p6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0" name="Google Shape;8150;p6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2" name="Google Shape;8152;p60"/>
          <p:cNvGrpSpPr/>
          <p:nvPr/>
        </p:nvGrpSpPr>
        <p:grpSpPr>
          <a:xfrm>
            <a:off x="1953037" y="2552242"/>
            <a:ext cx="355136" cy="227072"/>
            <a:chOff x="1953037" y="2552242"/>
            <a:chExt cx="355136" cy="227072"/>
          </a:xfrm>
        </p:grpSpPr>
        <p:sp>
          <p:nvSpPr>
            <p:cNvPr id="8153" name="Google Shape;8153;p6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5" name="Google Shape;8155;p6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6" name="Google Shape;8156;p60"/>
          <p:cNvGrpSpPr/>
          <p:nvPr/>
        </p:nvGrpSpPr>
        <p:grpSpPr>
          <a:xfrm>
            <a:off x="2500941" y="2527218"/>
            <a:ext cx="355104" cy="250944"/>
            <a:chOff x="2500941" y="2527218"/>
            <a:chExt cx="355104" cy="250944"/>
          </a:xfrm>
        </p:grpSpPr>
        <p:sp>
          <p:nvSpPr>
            <p:cNvPr id="8157" name="Google Shape;8157;p6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2" name="Google Shape;8162;p6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3" name="Google Shape;8163;p60"/>
          <p:cNvGrpSpPr/>
          <p:nvPr/>
        </p:nvGrpSpPr>
        <p:grpSpPr>
          <a:xfrm>
            <a:off x="7993805" y="2427122"/>
            <a:ext cx="356256" cy="351808"/>
            <a:chOff x="7993805" y="2427122"/>
            <a:chExt cx="356256" cy="351808"/>
          </a:xfrm>
        </p:grpSpPr>
        <p:sp>
          <p:nvSpPr>
            <p:cNvPr id="8164" name="Google Shape;8164;p6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60"/>
          <p:cNvGrpSpPr/>
          <p:nvPr/>
        </p:nvGrpSpPr>
        <p:grpSpPr>
          <a:xfrm>
            <a:off x="878637" y="1965010"/>
            <a:ext cx="308640" cy="353312"/>
            <a:chOff x="878637" y="1965010"/>
            <a:chExt cx="308640" cy="353312"/>
          </a:xfrm>
        </p:grpSpPr>
        <p:sp>
          <p:nvSpPr>
            <p:cNvPr id="8168" name="Google Shape;8168;p6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60"/>
          <p:cNvGrpSpPr/>
          <p:nvPr/>
        </p:nvGrpSpPr>
        <p:grpSpPr>
          <a:xfrm>
            <a:off x="6896141" y="1964722"/>
            <a:ext cx="348256" cy="352448"/>
            <a:chOff x="6896141" y="1964722"/>
            <a:chExt cx="348256" cy="352448"/>
          </a:xfrm>
        </p:grpSpPr>
        <p:sp>
          <p:nvSpPr>
            <p:cNvPr id="8172" name="Google Shape;8172;p6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60"/>
          <p:cNvGrpSpPr/>
          <p:nvPr/>
        </p:nvGrpSpPr>
        <p:grpSpPr>
          <a:xfrm>
            <a:off x="7989997" y="2015378"/>
            <a:ext cx="355136" cy="303328"/>
            <a:chOff x="7989997" y="2015378"/>
            <a:chExt cx="355136" cy="303328"/>
          </a:xfrm>
        </p:grpSpPr>
        <p:sp>
          <p:nvSpPr>
            <p:cNvPr id="8176" name="Google Shape;8176;p6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60"/>
          <p:cNvGrpSpPr/>
          <p:nvPr/>
        </p:nvGrpSpPr>
        <p:grpSpPr>
          <a:xfrm>
            <a:off x="3598221" y="1509362"/>
            <a:ext cx="348640" cy="330784"/>
            <a:chOff x="3598221" y="1509362"/>
            <a:chExt cx="348640" cy="330784"/>
          </a:xfrm>
        </p:grpSpPr>
        <p:sp>
          <p:nvSpPr>
            <p:cNvPr id="8180" name="Google Shape;8180;p6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0"/>
          <p:cNvGrpSpPr/>
          <p:nvPr/>
        </p:nvGrpSpPr>
        <p:grpSpPr>
          <a:xfrm>
            <a:off x="5246797" y="1500658"/>
            <a:ext cx="347872" cy="347488"/>
            <a:chOff x="5246797" y="1500658"/>
            <a:chExt cx="347872" cy="347488"/>
          </a:xfrm>
        </p:grpSpPr>
        <p:sp>
          <p:nvSpPr>
            <p:cNvPr id="8185" name="Google Shape;8185;p6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0"/>
          <p:cNvGrpSpPr/>
          <p:nvPr/>
        </p:nvGrpSpPr>
        <p:grpSpPr>
          <a:xfrm>
            <a:off x="5796589" y="1500658"/>
            <a:ext cx="349024" cy="346752"/>
            <a:chOff x="5796589" y="1500658"/>
            <a:chExt cx="349024" cy="346752"/>
          </a:xfrm>
        </p:grpSpPr>
        <p:sp>
          <p:nvSpPr>
            <p:cNvPr id="8190" name="Google Shape;8190;p6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1" name="Google Shape;8191;p60"/>
            <p:cNvGrpSpPr/>
            <p:nvPr/>
          </p:nvGrpSpPr>
          <p:grpSpPr>
            <a:xfrm>
              <a:off x="5796589" y="1500658"/>
              <a:ext cx="349024" cy="346752"/>
              <a:chOff x="5796589" y="1500658"/>
              <a:chExt cx="349024" cy="346752"/>
            </a:xfrm>
          </p:grpSpPr>
          <p:sp>
            <p:nvSpPr>
              <p:cNvPr id="8192" name="Google Shape;8192;p6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60"/>
          <p:cNvGrpSpPr/>
          <p:nvPr/>
        </p:nvGrpSpPr>
        <p:grpSpPr>
          <a:xfrm>
            <a:off x="6895373" y="1502578"/>
            <a:ext cx="348640" cy="343296"/>
            <a:chOff x="6895373" y="1502578"/>
            <a:chExt cx="348640" cy="343296"/>
          </a:xfrm>
        </p:grpSpPr>
        <p:sp>
          <p:nvSpPr>
            <p:cNvPr id="8197" name="Google Shape;8197;p6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60"/>
          <p:cNvGrpSpPr/>
          <p:nvPr/>
        </p:nvGrpSpPr>
        <p:grpSpPr>
          <a:xfrm>
            <a:off x="4147597" y="1505458"/>
            <a:ext cx="347904" cy="336992"/>
            <a:chOff x="4147597" y="1505458"/>
            <a:chExt cx="347904" cy="336992"/>
          </a:xfrm>
        </p:grpSpPr>
        <p:sp>
          <p:nvSpPr>
            <p:cNvPr id="8201" name="Google Shape;8201;p6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60"/>
          <p:cNvGrpSpPr/>
          <p:nvPr/>
        </p:nvGrpSpPr>
        <p:grpSpPr>
          <a:xfrm>
            <a:off x="2499405" y="1499890"/>
            <a:ext cx="347488" cy="348256"/>
            <a:chOff x="2499405" y="1499890"/>
            <a:chExt cx="347488" cy="348256"/>
          </a:xfrm>
        </p:grpSpPr>
        <p:sp>
          <p:nvSpPr>
            <p:cNvPr id="8209" name="Google Shape;8209;p6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60"/>
          <p:cNvGrpSpPr/>
          <p:nvPr/>
        </p:nvGrpSpPr>
        <p:grpSpPr>
          <a:xfrm>
            <a:off x="1956845" y="1500498"/>
            <a:ext cx="331520" cy="348032"/>
            <a:chOff x="1956845" y="1500498"/>
            <a:chExt cx="331520" cy="348032"/>
          </a:xfrm>
        </p:grpSpPr>
        <p:sp>
          <p:nvSpPr>
            <p:cNvPr id="8215" name="Google Shape;8215;p6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60"/>
          <p:cNvGrpSpPr/>
          <p:nvPr/>
        </p:nvGrpSpPr>
        <p:grpSpPr>
          <a:xfrm>
            <a:off x="6345613" y="1549874"/>
            <a:ext cx="348640" cy="250656"/>
            <a:chOff x="6345613" y="1549874"/>
            <a:chExt cx="348640" cy="250656"/>
          </a:xfrm>
        </p:grpSpPr>
        <p:sp>
          <p:nvSpPr>
            <p:cNvPr id="8228" name="Google Shape;8228;p6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60"/>
          <p:cNvGrpSpPr/>
          <p:nvPr/>
        </p:nvGrpSpPr>
        <p:grpSpPr>
          <a:xfrm>
            <a:off x="7444781" y="1507026"/>
            <a:ext cx="348640" cy="334272"/>
            <a:chOff x="7444781" y="1507026"/>
            <a:chExt cx="348640" cy="334272"/>
          </a:xfrm>
        </p:grpSpPr>
        <p:sp>
          <p:nvSpPr>
            <p:cNvPr id="8235" name="Google Shape;8235;p6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60"/>
          <p:cNvGrpSpPr/>
          <p:nvPr/>
        </p:nvGrpSpPr>
        <p:grpSpPr>
          <a:xfrm>
            <a:off x="7995341" y="1506738"/>
            <a:ext cx="347872" cy="334944"/>
            <a:chOff x="7995341" y="1506738"/>
            <a:chExt cx="347872" cy="334944"/>
          </a:xfrm>
        </p:grpSpPr>
        <p:sp>
          <p:nvSpPr>
            <p:cNvPr id="8241" name="Google Shape;8241;p6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0"/>
          <p:cNvGrpSpPr/>
          <p:nvPr/>
        </p:nvGrpSpPr>
        <p:grpSpPr>
          <a:xfrm>
            <a:off x="3048045" y="1522930"/>
            <a:ext cx="347872" cy="303904"/>
            <a:chOff x="3048045" y="1522930"/>
            <a:chExt cx="347872" cy="303904"/>
          </a:xfrm>
        </p:grpSpPr>
        <p:sp>
          <p:nvSpPr>
            <p:cNvPr id="8248" name="Google Shape;8248;p6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60"/>
            <p:cNvGrpSpPr/>
            <p:nvPr/>
          </p:nvGrpSpPr>
          <p:grpSpPr>
            <a:xfrm>
              <a:off x="3048045" y="1522930"/>
              <a:ext cx="347872" cy="303904"/>
              <a:chOff x="3048045" y="1522930"/>
              <a:chExt cx="347872" cy="303904"/>
            </a:xfrm>
          </p:grpSpPr>
          <p:sp>
            <p:nvSpPr>
              <p:cNvPr id="8250" name="Google Shape;8250;p6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2" name="Google Shape;8252;p60"/>
          <p:cNvGrpSpPr/>
          <p:nvPr/>
        </p:nvGrpSpPr>
        <p:grpSpPr>
          <a:xfrm>
            <a:off x="1133133" y="3351922"/>
            <a:ext cx="313984" cy="358560"/>
            <a:chOff x="1133133" y="3351922"/>
            <a:chExt cx="313984" cy="358560"/>
          </a:xfrm>
        </p:grpSpPr>
        <p:sp>
          <p:nvSpPr>
            <p:cNvPr id="8253" name="Google Shape;8253;p6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9" name="Google Shape;8269;p6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0" name="Google Shape;8270;p60"/>
          <p:cNvGrpSpPr/>
          <p:nvPr/>
        </p:nvGrpSpPr>
        <p:grpSpPr>
          <a:xfrm>
            <a:off x="2795053" y="3352594"/>
            <a:ext cx="288448" cy="357120"/>
            <a:chOff x="2795053" y="3352594"/>
            <a:chExt cx="288448" cy="357120"/>
          </a:xfrm>
        </p:grpSpPr>
        <p:sp>
          <p:nvSpPr>
            <p:cNvPr id="8271" name="Google Shape;8271;p6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60"/>
          <p:cNvGrpSpPr/>
          <p:nvPr/>
        </p:nvGrpSpPr>
        <p:grpSpPr>
          <a:xfrm>
            <a:off x="2236525" y="3353202"/>
            <a:ext cx="304832" cy="356512"/>
            <a:chOff x="2236525" y="3353202"/>
            <a:chExt cx="304832" cy="356512"/>
          </a:xfrm>
        </p:grpSpPr>
        <p:sp>
          <p:nvSpPr>
            <p:cNvPr id="8281" name="Google Shape;8281;p6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0"/>
          <p:cNvGrpSpPr/>
          <p:nvPr/>
        </p:nvGrpSpPr>
        <p:grpSpPr>
          <a:xfrm>
            <a:off x="3910637" y="3352690"/>
            <a:ext cx="256800" cy="357024"/>
            <a:chOff x="3910637" y="3352690"/>
            <a:chExt cx="256800" cy="357024"/>
          </a:xfrm>
        </p:grpSpPr>
        <p:sp>
          <p:nvSpPr>
            <p:cNvPr id="8285" name="Google Shape;8285;p6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0"/>
          <p:cNvGrpSpPr/>
          <p:nvPr/>
        </p:nvGrpSpPr>
        <p:grpSpPr>
          <a:xfrm>
            <a:off x="6056429" y="3351922"/>
            <a:ext cx="360064" cy="360096"/>
            <a:chOff x="6056429" y="3351922"/>
            <a:chExt cx="360064" cy="360096"/>
          </a:xfrm>
        </p:grpSpPr>
        <p:sp>
          <p:nvSpPr>
            <p:cNvPr id="8289" name="Google Shape;8289;p6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60"/>
          <p:cNvGrpSpPr/>
          <p:nvPr/>
        </p:nvGrpSpPr>
        <p:grpSpPr>
          <a:xfrm>
            <a:off x="6608877" y="3353074"/>
            <a:ext cx="357408" cy="357408"/>
            <a:chOff x="6608877" y="3353074"/>
            <a:chExt cx="357408" cy="357408"/>
          </a:xfrm>
        </p:grpSpPr>
        <p:sp>
          <p:nvSpPr>
            <p:cNvPr id="8293" name="Google Shape;8293;p6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0" name="Google Shape;8300;p6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1" name="Google Shape;8301;p60"/>
          <p:cNvGrpSpPr/>
          <p:nvPr/>
        </p:nvGrpSpPr>
        <p:grpSpPr>
          <a:xfrm>
            <a:off x="3316269" y="3352402"/>
            <a:ext cx="344832" cy="356544"/>
            <a:chOff x="3316269" y="3352402"/>
            <a:chExt cx="344832" cy="356544"/>
          </a:xfrm>
        </p:grpSpPr>
        <p:sp>
          <p:nvSpPr>
            <p:cNvPr id="8302" name="Google Shape;8302;p6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5" name="Google Shape;8305;p6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6" name="Google Shape;8306;p60"/>
          <p:cNvGrpSpPr/>
          <p:nvPr/>
        </p:nvGrpSpPr>
        <p:grpSpPr>
          <a:xfrm>
            <a:off x="4959533" y="3370226"/>
            <a:ext cx="357408" cy="323488"/>
            <a:chOff x="4959533" y="3370226"/>
            <a:chExt cx="357408" cy="323488"/>
          </a:xfrm>
        </p:grpSpPr>
        <p:sp>
          <p:nvSpPr>
            <p:cNvPr id="8307" name="Google Shape;8307;p6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60"/>
          <p:cNvGrpSpPr/>
          <p:nvPr/>
        </p:nvGrpSpPr>
        <p:grpSpPr>
          <a:xfrm>
            <a:off x="7158637" y="3353074"/>
            <a:ext cx="357056" cy="357408"/>
            <a:chOff x="7158637" y="3353074"/>
            <a:chExt cx="357056" cy="357408"/>
          </a:xfrm>
        </p:grpSpPr>
        <p:sp>
          <p:nvSpPr>
            <p:cNvPr id="8310" name="Google Shape;8310;p6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60"/>
          <p:cNvGrpSpPr/>
          <p:nvPr/>
        </p:nvGrpSpPr>
        <p:grpSpPr>
          <a:xfrm>
            <a:off x="5508909" y="3371506"/>
            <a:ext cx="358560" cy="319552"/>
            <a:chOff x="5508909" y="3371506"/>
            <a:chExt cx="358560" cy="319552"/>
          </a:xfrm>
        </p:grpSpPr>
        <p:sp>
          <p:nvSpPr>
            <p:cNvPr id="8315" name="Google Shape;8315;p6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328"/>
        <p:cNvGrpSpPr/>
        <p:nvPr/>
      </p:nvGrpSpPr>
      <p:grpSpPr>
        <a:xfrm>
          <a:off x="0" y="0"/>
          <a:ext cx="0" cy="0"/>
          <a:chOff x="0" y="0"/>
          <a:chExt cx="0" cy="0"/>
        </a:xfrm>
      </p:grpSpPr>
      <p:sp>
        <p:nvSpPr>
          <p:cNvPr id="8329" name="Google Shape;8329;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8330" name="Google Shape;8330;p6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1" name="Google Shape;8331;p61"/>
          <p:cNvGrpSpPr/>
          <p:nvPr/>
        </p:nvGrpSpPr>
        <p:grpSpPr>
          <a:xfrm>
            <a:off x="3303268" y="3817349"/>
            <a:ext cx="346056" cy="345674"/>
            <a:chOff x="3303268" y="3817349"/>
            <a:chExt cx="346056" cy="345674"/>
          </a:xfrm>
        </p:grpSpPr>
        <p:sp>
          <p:nvSpPr>
            <p:cNvPr id="8332" name="Google Shape;8332;p6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61"/>
          <p:cNvGrpSpPr/>
          <p:nvPr/>
        </p:nvGrpSpPr>
        <p:grpSpPr>
          <a:xfrm>
            <a:off x="3752358" y="3817349"/>
            <a:ext cx="346056" cy="345674"/>
            <a:chOff x="3752358" y="3817349"/>
            <a:chExt cx="346056" cy="345674"/>
          </a:xfrm>
        </p:grpSpPr>
        <p:sp>
          <p:nvSpPr>
            <p:cNvPr id="8337" name="Google Shape;8337;p6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1"/>
          <p:cNvGrpSpPr/>
          <p:nvPr/>
        </p:nvGrpSpPr>
        <p:grpSpPr>
          <a:xfrm>
            <a:off x="5100008" y="3817349"/>
            <a:ext cx="346024" cy="345674"/>
            <a:chOff x="5100008" y="3817349"/>
            <a:chExt cx="346024" cy="345674"/>
          </a:xfrm>
        </p:grpSpPr>
        <p:sp>
          <p:nvSpPr>
            <p:cNvPr id="8342" name="Google Shape;8342;p6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1"/>
          <p:cNvGrpSpPr/>
          <p:nvPr/>
        </p:nvGrpSpPr>
        <p:grpSpPr>
          <a:xfrm>
            <a:off x="5998919" y="3817349"/>
            <a:ext cx="345674" cy="345674"/>
            <a:chOff x="5998919" y="3817349"/>
            <a:chExt cx="345674" cy="345674"/>
          </a:xfrm>
        </p:grpSpPr>
        <p:sp>
          <p:nvSpPr>
            <p:cNvPr id="8346" name="Google Shape;8346;p6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1"/>
          <p:cNvGrpSpPr/>
          <p:nvPr/>
        </p:nvGrpSpPr>
        <p:grpSpPr>
          <a:xfrm>
            <a:off x="4201447" y="3817349"/>
            <a:ext cx="346024" cy="345674"/>
            <a:chOff x="4201447" y="3817349"/>
            <a:chExt cx="346024" cy="345674"/>
          </a:xfrm>
        </p:grpSpPr>
        <p:sp>
          <p:nvSpPr>
            <p:cNvPr id="8350" name="Google Shape;8350;p6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61"/>
          <p:cNvGrpSpPr/>
          <p:nvPr/>
        </p:nvGrpSpPr>
        <p:grpSpPr>
          <a:xfrm>
            <a:off x="4650919" y="3817349"/>
            <a:ext cx="346024" cy="345674"/>
            <a:chOff x="4650919" y="3817349"/>
            <a:chExt cx="346024" cy="345674"/>
          </a:xfrm>
        </p:grpSpPr>
        <p:sp>
          <p:nvSpPr>
            <p:cNvPr id="8353" name="Google Shape;8353;p6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1"/>
          <p:cNvGrpSpPr/>
          <p:nvPr/>
        </p:nvGrpSpPr>
        <p:grpSpPr>
          <a:xfrm>
            <a:off x="5549861" y="3817349"/>
            <a:ext cx="345642" cy="345674"/>
            <a:chOff x="5549861" y="3817349"/>
            <a:chExt cx="345642" cy="345674"/>
          </a:xfrm>
        </p:grpSpPr>
        <p:sp>
          <p:nvSpPr>
            <p:cNvPr id="8357" name="Google Shape;8357;p6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61"/>
          <p:cNvGrpSpPr/>
          <p:nvPr/>
        </p:nvGrpSpPr>
        <p:grpSpPr>
          <a:xfrm>
            <a:off x="1306445" y="3397829"/>
            <a:ext cx="367255" cy="269855"/>
            <a:chOff x="1306445" y="3397829"/>
            <a:chExt cx="367255" cy="269855"/>
          </a:xfrm>
        </p:grpSpPr>
        <p:sp>
          <p:nvSpPr>
            <p:cNvPr id="8361" name="Google Shape;8361;p6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61"/>
          <p:cNvGrpSpPr/>
          <p:nvPr/>
        </p:nvGrpSpPr>
        <p:grpSpPr>
          <a:xfrm>
            <a:off x="1781317" y="3391400"/>
            <a:ext cx="367255" cy="282364"/>
            <a:chOff x="1781317" y="3391400"/>
            <a:chExt cx="367255" cy="282364"/>
          </a:xfrm>
        </p:grpSpPr>
        <p:sp>
          <p:nvSpPr>
            <p:cNvPr id="8368" name="Google Shape;8368;p6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1"/>
          <p:cNvGrpSpPr/>
          <p:nvPr/>
        </p:nvGrpSpPr>
        <p:grpSpPr>
          <a:xfrm>
            <a:off x="3678830" y="3370933"/>
            <a:ext cx="369164" cy="323297"/>
            <a:chOff x="3678830" y="3370933"/>
            <a:chExt cx="369164" cy="323297"/>
          </a:xfrm>
        </p:grpSpPr>
        <p:sp>
          <p:nvSpPr>
            <p:cNvPr id="8375" name="Google Shape;8375;p6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1"/>
          <p:cNvGrpSpPr/>
          <p:nvPr/>
        </p:nvGrpSpPr>
        <p:grpSpPr>
          <a:xfrm>
            <a:off x="859265" y="3348175"/>
            <a:ext cx="312316" cy="368400"/>
            <a:chOff x="859265" y="3348175"/>
            <a:chExt cx="312316" cy="368400"/>
          </a:xfrm>
        </p:grpSpPr>
        <p:sp>
          <p:nvSpPr>
            <p:cNvPr id="8387" name="Google Shape;8387;p6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2" name="Google Shape;8392;p6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3" name="Google Shape;8393;p61"/>
          <p:cNvGrpSpPr/>
          <p:nvPr/>
        </p:nvGrpSpPr>
        <p:grpSpPr>
          <a:xfrm>
            <a:off x="2766374" y="3361013"/>
            <a:ext cx="330110" cy="308908"/>
            <a:chOff x="2766264" y="3394042"/>
            <a:chExt cx="294873" cy="275934"/>
          </a:xfrm>
        </p:grpSpPr>
        <p:sp>
          <p:nvSpPr>
            <p:cNvPr id="8394" name="Google Shape;8394;p6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1"/>
          <p:cNvGrpSpPr/>
          <p:nvPr/>
        </p:nvGrpSpPr>
        <p:grpSpPr>
          <a:xfrm>
            <a:off x="3214972" y="3359188"/>
            <a:ext cx="346406" cy="347552"/>
            <a:chOff x="3214972" y="3359188"/>
            <a:chExt cx="346406" cy="347552"/>
          </a:xfrm>
        </p:grpSpPr>
        <p:sp>
          <p:nvSpPr>
            <p:cNvPr id="8399" name="Google Shape;8399;p6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1"/>
          <p:cNvGrpSpPr/>
          <p:nvPr/>
        </p:nvGrpSpPr>
        <p:grpSpPr>
          <a:xfrm>
            <a:off x="4629306" y="3409193"/>
            <a:ext cx="367255" cy="244486"/>
            <a:chOff x="4629306" y="3409193"/>
            <a:chExt cx="367255" cy="244486"/>
          </a:xfrm>
        </p:grpSpPr>
        <p:sp>
          <p:nvSpPr>
            <p:cNvPr id="8414" name="Google Shape;8414;p6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61"/>
          <p:cNvGrpSpPr/>
          <p:nvPr/>
        </p:nvGrpSpPr>
        <p:grpSpPr>
          <a:xfrm>
            <a:off x="4193490" y="3350084"/>
            <a:ext cx="289939" cy="334661"/>
            <a:chOff x="4193490" y="3350084"/>
            <a:chExt cx="289939" cy="334661"/>
          </a:xfrm>
        </p:grpSpPr>
        <p:sp>
          <p:nvSpPr>
            <p:cNvPr id="8425" name="Google Shape;8425;p6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61"/>
          <p:cNvGrpSpPr/>
          <p:nvPr/>
        </p:nvGrpSpPr>
        <p:grpSpPr>
          <a:xfrm>
            <a:off x="6533281" y="3351230"/>
            <a:ext cx="357037" cy="357005"/>
            <a:chOff x="6533281" y="3351230"/>
            <a:chExt cx="357037" cy="357005"/>
          </a:xfrm>
        </p:grpSpPr>
        <p:sp>
          <p:nvSpPr>
            <p:cNvPr id="8436" name="Google Shape;8436;p6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61"/>
          <p:cNvGrpSpPr/>
          <p:nvPr/>
        </p:nvGrpSpPr>
        <p:grpSpPr>
          <a:xfrm>
            <a:off x="6058441" y="3351230"/>
            <a:ext cx="357387" cy="357005"/>
            <a:chOff x="6058441" y="3351230"/>
            <a:chExt cx="357387" cy="357005"/>
          </a:xfrm>
        </p:grpSpPr>
        <p:sp>
          <p:nvSpPr>
            <p:cNvPr id="8440" name="Google Shape;8440;p6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61"/>
          <p:cNvGrpSpPr/>
          <p:nvPr/>
        </p:nvGrpSpPr>
        <p:grpSpPr>
          <a:xfrm>
            <a:off x="7957483" y="3350848"/>
            <a:ext cx="357387" cy="357387"/>
            <a:chOff x="7957483" y="3350848"/>
            <a:chExt cx="357387" cy="357387"/>
          </a:xfrm>
        </p:grpSpPr>
        <p:sp>
          <p:nvSpPr>
            <p:cNvPr id="8443" name="Google Shape;8443;p6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1"/>
          <p:cNvGrpSpPr/>
          <p:nvPr/>
        </p:nvGrpSpPr>
        <p:grpSpPr>
          <a:xfrm>
            <a:off x="7007771" y="3351230"/>
            <a:ext cx="357387" cy="357005"/>
            <a:chOff x="7007771" y="3351230"/>
            <a:chExt cx="357387" cy="357005"/>
          </a:xfrm>
        </p:grpSpPr>
        <p:sp>
          <p:nvSpPr>
            <p:cNvPr id="8447" name="Google Shape;8447;p6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1"/>
          <p:cNvGrpSpPr/>
          <p:nvPr/>
        </p:nvGrpSpPr>
        <p:grpSpPr>
          <a:xfrm>
            <a:off x="5108729" y="3351230"/>
            <a:ext cx="357005" cy="357005"/>
            <a:chOff x="5108729" y="3351230"/>
            <a:chExt cx="357005" cy="357005"/>
          </a:xfrm>
        </p:grpSpPr>
        <p:sp>
          <p:nvSpPr>
            <p:cNvPr id="8453" name="Google Shape;8453;p6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61"/>
          <p:cNvGrpSpPr/>
          <p:nvPr/>
        </p:nvGrpSpPr>
        <p:grpSpPr>
          <a:xfrm>
            <a:off x="5583569" y="3351230"/>
            <a:ext cx="357419" cy="357005"/>
            <a:chOff x="5583569" y="3351230"/>
            <a:chExt cx="357419" cy="357005"/>
          </a:xfrm>
        </p:grpSpPr>
        <p:sp>
          <p:nvSpPr>
            <p:cNvPr id="8456" name="Google Shape;8456;p6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61"/>
          <p:cNvGrpSpPr/>
          <p:nvPr/>
        </p:nvGrpSpPr>
        <p:grpSpPr>
          <a:xfrm>
            <a:off x="7482229" y="3351230"/>
            <a:ext cx="357419" cy="357005"/>
            <a:chOff x="7482229" y="3351230"/>
            <a:chExt cx="357419" cy="357005"/>
          </a:xfrm>
        </p:grpSpPr>
        <p:sp>
          <p:nvSpPr>
            <p:cNvPr id="8459" name="Google Shape;8459;p6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61"/>
          <p:cNvGrpSpPr/>
          <p:nvPr/>
        </p:nvGrpSpPr>
        <p:grpSpPr>
          <a:xfrm>
            <a:off x="3764485" y="2890682"/>
            <a:ext cx="222874" cy="345737"/>
            <a:chOff x="3764485" y="2890682"/>
            <a:chExt cx="222874" cy="345737"/>
          </a:xfrm>
        </p:grpSpPr>
        <p:sp>
          <p:nvSpPr>
            <p:cNvPr id="8465" name="Google Shape;8465;p6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61"/>
          <p:cNvGrpSpPr/>
          <p:nvPr/>
        </p:nvGrpSpPr>
        <p:grpSpPr>
          <a:xfrm>
            <a:off x="2238616" y="2908131"/>
            <a:ext cx="422596" cy="310382"/>
            <a:chOff x="2278533" y="2937377"/>
            <a:chExt cx="346788" cy="254704"/>
          </a:xfrm>
        </p:grpSpPr>
        <p:sp>
          <p:nvSpPr>
            <p:cNvPr id="8469" name="Google Shape;8469;p6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1" name="Google Shape;8471;p6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2" name="Google Shape;8472;p61"/>
          <p:cNvGrpSpPr/>
          <p:nvPr/>
        </p:nvGrpSpPr>
        <p:grpSpPr>
          <a:xfrm>
            <a:off x="1836637" y="2891510"/>
            <a:ext cx="286152" cy="346438"/>
            <a:chOff x="1836637" y="2891510"/>
            <a:chExt cx="286152" cy="346438"/>
          </a:xfrm>
        </p:grpSpPr>
        <p:sp>
          <p:nvSpPr>
            <p:cNvPr id="8473" name="Google Shape;8473;p6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61"/>
          <p:cNvGrpSpPr/>
          <p:nvPr/>
        </p:nvGrpSpPr>
        <p:grpSpPr>
          <a:xfrm>
            <a:off x="5585861" y="2905929"/>
            <a:ext cx="379764" cy="337684"/>
            <a:chOff x="5585861" y="2905929"/>
            <a:chExt cx="379764" cy="337684"/>
          </a:xfrm>
        </p:grpSpPr>
        <p:sp>
          <p:nvSpPr>
            <p:cNvPr id="8477" name="Google Shape;8477;p6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1"/>
          <p:cNvGrpSpPr/>
          <p:nvPr/>
        </p:nvGrpSpPr>
        <p:grpSpPr>
          <a:xfrm>
            <a:off x="1327676" y="2910480"/>
            <a:ext cx="347934" cy="310024"/>
            <a:chOff x="1327676" y="2910480"/>
            <a:chExt cx="347934" cy="310024"/>
          </a:xfrm>
        </p:grpSpPr>
        <p:sp>
          <p:nvSpPr>
            <p:cNvPr id="8482" name="Google Shape;8482;p6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7" name="Google Shape;8487;p6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8" name="Google Shape;8488;p61"/>
          <p:cNvGrpSpPr/>
          <p:nvPr/>
        </p:nvGrpSpPr>
        <p:grpSpPr>
          <a:xfrm>
            <a:off x="2753401" y="2869564"/>
            <a:ext cx="382828" cy="358601"/>
            <a:chOff x="2753373" y="2902523"/>
            <a:chExt cx="347552" cy="325557"/>
          </a:xfrm>
        </p:grpSpPr>
        <p:sp>
          <p:nvSpPr>
            <p:cNvPr id="8489" name="Google Shape;8489;p6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1"/>
          <p:cNvGrpSpPr/>
          <p:nvPr/>
        </p:nvGrpSpPr>
        <p:grpSpPr>
          <a:xfrm>
            <a:off x="849016" y="2903255"/>
            <a:ext cx="356655" cy="335425"/>
            <a:chOff x="849016" y="2903255"/>
            <a:chExt cx="356655" cy="335425"/>
          </a:xfrm>
        </p:grpSpPr>
        <p:sp>
          <p:nvSpPr>
            <p:cNvPr id="8496" name="Google Shape;8496;p6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1"/>
          <p:cNvGrpSpPr/>
          <p:nvPr/>
        </p:nvGrpSpPr>
        <p:grpSpPr>
          <a:xfrm>
            <a:off x="4210933" y="2926777"/>
            <a:ext cx="280072" cy="275520"/>
            <a:chOff x="4210933" y="2926777"/>
            <a:chExt cx="280072" cy="275520"/>
          </a:xfrm>
        </p:grpSpPr>
        <p:sp>
          <p:nvSpPr>
            <p:cNvPr id="8508" name="Google Shape;8508;p6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1"/>
          <p:cNvGrpSpPr/>
          <p:nvPr/>
        </p:nvGrpSpPr>
        <p:grpSpPr>
          <a:xfrm>
            <a:off x="4667216" y="2915382"/>
            <a:ext cx="320273" cy="318395"/>
            <a:chOff x="4667216" y="2915382"/>
            <a:chExt cx="320273" cy="318395"/>
          </a:xfrm>
        </p:grpSpPr>
        <p:sp>
          <p:nvSpPr>
            <p:cNvPr id="8522" name="Google Shape;8522;p6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1"/>
          <p:cNvGrpSpPr/>
          <p:nvPr/>
        </p:nvGrpSpPr>
        <p:grpSpPr>
          <a:xfrm>
            <a:off x="5170480" y="2934639"/>
            <a:ext cx="261929" cy="280550"/>
            <a:chOff x="5170480" y="2934639"/>
            <a:chExt cx="261929" cy="280550"/>
          </a:xfrm>
        </p:grpSpPr>
        <p:sp>
          <p:nvSpPr>
            <p:cNvPr id="8527" name="Google Shape;8527;p6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61"/>
          <p:cNvGrpSpPr/>
          <p:nvPr/>
        </p:nvGrpSpPr>
        <p:grpSpPr>
          <a:xfrm>
            <a:off x="6069423" y="2891892"/>
            <a:ext cx="362321" cy="364231"/>
            <a:chOff x="6069423" y="2891892"/>
            <a:chExt cx="362321" cy="364231"/>
          </a:xfrm>
        </p:grpSpPr>
        <p:sp>
          <p:nvSpPr>
            <p:cNvPr id="8535" name="Google Shape;8535;p6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1"/>
          <p:cNvGrpSpPr/>
          <p:nvPr/>
        </p:nvGrpSpPr>
        <p:grpSpPr>
          <a:xfrm>
            <a:off x="6571955" y="2919170"/>
            <a:ext cx="308878" cy="311170"/>
            <a:chOff x="6571955" y="2919170"/>
            <a:chExt cx="308878" cy="311170"/>
          </a:xfrm>
        </p:grpSpPr>
        <p:sp>
          <p:nvSpPr>
            <p:cNvPr id="8542" name="Google Shape;8542;p6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61"/>
          <p:cNvGrpSpPr/>
          <p:nvPr/>
        </p:nvGrpSpPr>
        <p:grpSpPr>
          <a:xfrm>
            <a:off x="7500054" y="2934735"/>
            <a:ext cx="350576" cy="280454"/>
            <a:chOff x="7500054" y="2934735"/>
            <a:chExt cx="350576" cy="280454"/>
          </a:xfrm>
        </p:grpSpPr>
        <p:sp>
          <p:nvSpPr>
            <p:cNvPr id="8553" name="Google Shape;8553;p6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61"/>
          <p:cNvGrpSpPr/>
          <p:nvPr/>
        </p:nvGrpSpPr>
        <p:grpSpPr>
          <a:xfrm>
            <a:off x="7024430" y="2874662"/>
            <a:ext cx="332012" cy="355454"/>
            <a:chOff x="7055134" y="2919170"/>
            <a:chExt cx="290321" cy="310820"/>
          </a:xfrm>
        </p:grpSpPr>
        <p:sp>
          <p:nvSpPr>
            <p:cNvPr id="8562" name="Google Shape;8562;p6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61"/>
          <p:cNvGrpSpPr/>
          <p:nvPr/>
        </p:nvGrpSpPr>
        <p:grpSpPr>
          <a:xfrm>
            <a:off x="7985143" y="2900613"/>
            <a:ext cx="330109" cy="347552"/>
            <a:chOff x="7985143" y="2900613"/>
            <a:chExt cx="330109" cy="347552"/>
          </a:xfrm>
        </p:grpSpPr>
        <p:sp>
          <p:nvSpPr>
            <p:cNvPr id="8577" name="Google Shape;8577;p6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1"/>
          <p:cNvGrpSpPr/>
          <p:nvPr/>
        </p:nvGrpSpPr>
        <p:grpSpPr>
          <a:xfrm>
            <a:off x="7990840" y="2435226"/>
            <a:ext cx="354363" cy="353631"/>
            <a:chOff x="7990840" y="2435226"/>
            <a:chExt cx="354363" cy="353631"/>
          </a:xfrm>
        </p:grpSpPr>
        <p:sp>
          <p:nvSpPr>
            <p:cNvPr id="8586" name="Google Shape;8586;p6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1"/>
          <p:cNvGrpSpPr/>
          <p:nvPr/>
        </p:nvGrpSpPr>
        <p:grpSpPr>
          <a:xfrm>
            <a:off x="1817317" y="2480330"/>
            <a:ext cx="350958" cy="263043"/>
            <a:chOff x="1817317" y="2480330"/>
            <a:chExt cx="350958" cy="263043"/>
          </a:xfrm>
        </p:grpSpPr>
        <p:sp>
          <p:nvSpPr>
            <p:cNvPr id="8590" name="Google Shape;8590;p6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61"/>
          <p:cNvGrpSpPr/>
          <p:nvPr/>
        </p:nvGrpSpPr>
        <p:grpSpPr>
          <a:xfrm>
            <a:off x="1341727" y="2483349"/>
            <a:ext cx="419913" cy="308109"/>
            <a:chOff x="1341727" y="2483349"/>
            <a:chExt cx="419913" cy="308109"/>
          </a:xfrm>
        </p:grpSpPr>
        <p:sp>
          <p:nvSpPr>
            <p:cNvPr id="8596" name="Google Shape;8596;p6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61"/>
          <p:cNvGrpSpPr/>
          <p:nvPr/>
        </p:nvGrpSpPr>
        <p:grpSpPr>
          <a:xfrm>
            <a:off x="854332" y="2447736"/>
            <a:ext cx="376358" cy="330109"/>
            <a:chOff x="854332" y="2447736"/>
            <a:chExt cx="376358" cy="330109"/>
          </a:xfrm>
        </p:grpSpPr>
        <p:sp>
          <p:nvSpPr>
            <p:cNvPr id="8600" name="Google Shape;8600;p6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61"/>
          <p:cNvGrpSpPr/>
          <p:nvPr/>
        </p:nvGrpSpPr>
        <p:grpSpPr>
          <a:xfrm>
            <a:off x="4206763" y="2450951"/>
            <a:ext cx="322151" cy="322374"/>
            <a:chOff x="4206763" y="2450951"/>
            <a:chExt cx="322151" cy="322374"/>
          </a:xfrm>
        </p:grpSpPr>
        <p:sp>
          <p:nvSpPr>
            <p:cNvPr id="8609" name="Google Shape;8609;p6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61"/>
          <p:cNvGrpSpPr/>
          <p:nvPr/>
        </p:nvGrpSpPr>
        <p:grpSpPr>
          <a:xfrm>
            <a:off x="7528096" y="2450059"/>
            <a:ext cx="327976" cy="324316"/>
            <a:chOff x="7528096" y="2450059"/>
            <a:chExt cx="327976" cy="324316"/>
          </a:xfrm>
        </p:grpSpPr>
        <p:sp>
          <p:nvSpPr>
            <p:cNvPr id="8612" name="Google Shape;8612;p6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1"/>
          <p:cNvGrpSpPr/>
          <p:nvPr/>
        </p:nvGrpSpPr>
        <p:grpSpPr>
          <a:xfrm>
            <a:off x="7077129" y="2512542"/>
            <a:ext cx="282364" cy="198619"/>
            <a:chOff x="7077129" y="2512542"/>
            <a:chExt cx="282364" cy="198619"/>
          </a:xfrm>
        </p:grpSpPr>
        <p:sp>
          <p:nvSpPr>
            <p:cNvPr id="8618" name="Google Shape;8618;p6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61"/>
          <p:cNvGrpSpPr/>
          <p:nvPr/>
        </p:nvGrpSpPr>
        <p:grpSpPr>
          <a:xfrm>
            <a:off x="3725461" y="2444712"/>
            <a:ext cx="334279" cy="334661"/>
            <a:chOff x="3725461" y="2444712"/>
            <a:chExt cx="334279" cy="334661"/>
          </a:xfrm>
        </p:grpSpPr>
        <p:sp>
          <p:nvSpPr>
            <p:cNvPr id="8625" name="Google Shape;8625;p6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61"/>
          <p:cNvGrpSpPr/>
          <p:nvPr/>
        </p:nvGrpSpPr>
        <p:grpSpPr>
          <a:xfrm>
            <a:off x="6577238" y="2457221"/>
            <a:ext cx="332019" cy="310788"/>
            <a:chOff x="6577238" y="2457221"/>
            <a:chExt cx="332019" cy="310788"/>
          </a:xfrm>
        </p:grpSpPr>
        <p:sp>
          <p:nvSpPr>
            <p:cNvPr id="8633" name="Google Shape;8633;p6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1"/>
          <p:cNvGrpSpPr/>
          <p:nvPr/>
        </p:nvGrpSpPr>
        <p:grpSpPr>
          <a:xfrm>
            <a:off x="2818561" y="2439778"/>
            <a:ext cx="247892" cy="346024"/>
            <a:chOff x="2818561" y="2439778"/>
            <a:chExt cx="247892" cy="346024"/>
          </a:xfrm>
        </p:grpSpPr>
        <p:sp>
          <p:nvSpPr>
            <p:cNvPr id="8640" name="Google Shape;8640;p6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1"/>
          <p:cNvGrpSpPr/>
          <p:nvPr/>
        </p:nvGrpSpPr>
        <p:grpSpPr>
          <a:xfrm>
            <a:off x="3207778" y="2474632"/>
            <a:ext cx="419933" cy="275170"/>
            <a:chOff x="3207778" y="2474632"/>
            <a:chExt cx="419933" cy="275170"/>
          </a:xfrm>
        </p:grpSpPr>
        <p:sp>
          <p:nvSpPr>
            <p:cNvPr id="8653" name="Google Shape;8653;p6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1"/>
          <p:cNvGrpSpPr/>
          <p:nvPr/>
        </p:nvGrpSpPr>
        <p:grpSpPr>
          <a:xfrm>
            <a:off x="6099375" y="2456075"/>
            <a:ext cx="337684" cy="314194"/>
            <a:chOff x="6099375" y="2456075"/>
            <a:chExt cx="337684" cy="314194"/>
          </a:xfrm>
        </p:grpSpPr>
        <p:sp>
          <p:nvSpPr>
            <p:cNvPr id="8668" name="Google Shape;8668;p6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1"/>
          <p:cNvGrpSpPr/>
          <p:nvPr/>
        </p:nvGrpSpPr>
        <p:grpSpPr>
          <a:xfrm>
            <a:off x="2312623" y="2468584"/>
            <a:ext cx="312698" cy="286534"/>
            <a:chOff x="2312623" y="2468584"/>
            <a:chExt cx="312698" cy="286534"/>
          </a:xfrm>
        </p:grpSpPr>
        <p:sp>
          <p:nvSpPr>
            <p:cNvPr id="8671" name="Google Shape;8671;p6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61"/>
          <p:cNvGrpSpPr/>
          <p:nvPr/>
        </p:nvGrpSpPr>
        <p:grpSpPr>
          <a:xfrm>
            <a:off x="5618805" y="2440924"/>
            <a:ext cx="345292" cy="342618"/>
            <a:chOff x="5618805" y="2440924"/>
            <a:chExt cx="345292" cy="342618"/>
          </a:xfrm>
        </p:grpSpPr>
        <p:sp>
          <p:nvSpPr>
            <p:cNvPr id="8675" name="Google Shape;8675;p6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61"/>
          <p:cNvGrpSpPr/>
          <p:nvPr/>
        </p:nvGrpSpPr>
        <p:grpSpPr>
          <a:xfrm>
            <a:off x="4653179" y="2446590"/>
            <a:ext cx="377886" cy="331255"/>
            <a:chOff x="4653179" y="2446590"/>
            <a:chExt cx="377886" cy="331255"/>
          </a:xfrm>
        </p:grpSpPr>
        <p:sp>
          <p:nvSpPr>
            <p:cNvPr id="8681" name="Google Shape;8681;p6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1"/>
          <p:cNvGrpSpPr/>
          <p:nvPr/>
        </p:nvGrpSpPr>
        <p:grpSpPr>
          <a:xfrm>
            <a:off x="5184517" y="2459481"/>
            <a:ext cx="252062" cy="305122"/>
            <a:chOff x="5184517" y="2459481"/>
            <a:chExt cx="252062" cy="305122"/>
          </a:xfrm>
        </p:grpSpPr>
        <p:sp>
          <p:nvSpPr>
            <p:cNvPr id="8686" name="Google Shape;8686;p6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2" name="Google Shape;8692;p6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3" name="Google Shape;8693;p61"/>
          <p:cNvGrpSpPr/>
          <p:nvPr/>
        </p:nvGrpSpPr>
        <p:grpSpPr>
          <a:xfrm>
            <a:off x="6155459" y="1969108"/>
            <a:ext cx="249770" cy="363849"/>
            <a:chOff x="6155459" y="1969108"/>
            <a:chExt cx="249770" cy="363849"/>
          </a:xfrm>
        </p:grpSpPr>
        <p:sp>
          <p:nvSpPr>
            <p:cNvPr id="8694" name="Google Shape;8694;p6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1"/>
          <p:cNvGrpSpPr/>
          <p:nvPr/>
        </p:nvGrpSpPr>
        <p:grpSpPr>
          <a:xfrm>
            <a:off x="2280029" y="1970604"/>
            <a:ext cx="353631" cy="354395"/>
            <a:chOff x="2280029" y="1970604"/>
            <a:chExt cx="353631" cy="354395"/>
          </a:xfrm>
        </p:grpSpPr>
        <p:sp>
          <p:nvSpPr>
            <p:cNvPr id="8704" name="Google Shape;8704;p6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1"/>
          <p:cNvGrpSpPr/>
          <p:nvPr/>
        </p:nvGrpSpPr>
        <p:grpSpPr>
          <a:xfrm>
            <a:off x="8065100" y="2000174"/>
            <a:ext cx="255086" cy="301685"/>
            <a:chOff x="8065100" y="2000174"/>
            <a:chExt cx="255086" cy="301685"/>
          </a:xfrm>
        </p:grpSpPr>
        <p:sp>
          <p:nvSpPr>
            <p:cNvPr id="8709" name="Google Shape;8709;p6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1"/>
          <p:cNvGrpSpPr/>
          <p:nvPr/>
        </p:nvGrpSpPr>
        <p:grpSpPr>
          <a:xfrm>
            <a:off x="6633705" y="1969108"/>
            <a:ext cx="249420" cy="363849"/>
            <a:chOff x="6633705" y="1969108"/>
            <a:chExt cx="249420" cy="363849"/>
          </a:xfrm>
        </p:grpSpPr>
        <p:sp>
          <p:nvSpPr>
            <p:cNvPr id="8714" name="Google Shape;8714;p6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1"/>
          <p:cNvGrpSpPr/>
          <p:nvPr/>
        </p:nvGrpSpPr>
        <p:grpSpPr>
          <a:xfrm>
            <a:off x="5211031" y="1969108"/>
            <a:ext cx="226661" cy="363467"/>
            <a:chOff x="5211031" y="1969108"/>
            <a:chExt cx="226661" cy="363467"/>
          </a:xfrm>
        </p:grpSpPr>
        <p:sp>
          <p:nvSpPr>
            <p:cNvPr id="8723" name="Google Shape;8723;p6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1"/>
          <p:cNvGrpSpPr/>
          <p:nvPr/>
        </p:nvGrpSpPr>
        <p:grpSpPr>
          <a:xfrm>
            <a:off x="3712952" y="1970604"/>
            <a:ext cx="354363" cy="354395"/>
            <a:chOff x="3712952" y="1970604"/>
            <a:chExt cx="354363" cy="354395"/>
          </a:xfrm>
        </p:grpSpPr>
        <p:sp>
          <p:nvSpPr>
            <p:cNvPr id="8726" name="Google Shape;8726;p6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1"/>
          <p:cNvGrpSpPr/>
          <p:nvPr/>
        </p:nvGrpSpPr>
        <p:grpSpPr>
          <a:xfrm>
            <a:off x="3235438" y="1970604"/>
            <a:ext cx="354363" cy="354745"/>
            <a:chOff x="3235438" y="1970604"/>
            <a:chExt cx="354363" cy="354745"/>
          </a:xfrm>
        </p:grpSpPr>
        <p:sp>
          <p:nvSpPr>
            <p:cNvPr id="8736" name="Google Shape;8736;p6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1"/>
          <p:cNvGrpSpPr/>
          <p:nvPr/>
        </p:nvGrpSpPr>
        <p:grpSpPr>
          <a:xfrm>
            <a:off x="1329585" y="1989925"/>
            <a:ext cx="341472" cy="335074"/>
            <a:chOff x="1329585" y="1989925"/>
            <a:chExt cx="341472" cy="335074"/>
          </a:xfrm>
        </p:grpSpPr>
        <p:sp>
          <p:nvSpPr>
            <p:cNvPr id="8750" name="Google Shape;8750;p6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61"/>
          <p:cNvGrpSpPr/>
          <p:nvPr/>
        </p:nvGrpSpPr>
        <p:grpSpPr>
          <a:xfrm>
            <a:off x="5591871" y="1989906"/>
            <a:ext cx="416649" cy="325597"/>
            <a:chOff x="5626763" y="2013829"/>
            <a:chExt cx="351722" cy="274788"/>
          </a:xfrm>
        </p:grpSpPr>
        <p:sp>
          <p:nvSpPr>
            <p:cNvPr id="8754" name="Google Shape;8754;p6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1"/>
          <p:cNvGrpSpPr/>
          <p:nvPr/>
        </p:nvGrpSpPr>
        <p:grpSpPr>
          <a:xfrm>
            <a:off x="7576605" y="1983877"/>
            <a:ext cx="276698" cy="333133"/>
            <a:chOff x="7576605" y="1983877"/>
            <a:chExt cx="276698" cy="333133"/>
          </a:xfrm>
        </p:grpSpPr>
        <p:sp>
          <p:nvSpPr>
            <p:cNvPr id="8765" name="Google Shape;8765;p6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61"/>
          <p:cNvGrpSpPr/>
          <p:nvPr/>
        </p:nvGrpSpPr>
        <p:grpSpPr>
          <a:xfrm>
            <a:off x="853568" y="1975538"/>
            <a:ext cx="337334" cy="353599"/>
            <a:chOff x="853568" y="1975538"/>
            <a:chExt cx="337334" cy="353599"/>
          </a:xfrm>
        </p:grpSpPr>
        <p:sp>
          <p:nvSpPr>
            <p:cNvPr id="8768" name="Google Shape;8768;p6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1"/>
          <p:cNvGrpSpPr/>
          <p:nvPr/>
        </p:nvGrpSpPr>
        <p:grpSpPr>
          <a:xfrm>
            <a:off x="2770052" y="2009628"/>
            <a:ext cx="327085" cy="277080"/>
            <a:chOff x="2770052" y="2009628"/>
            <a:chExt cx="327085" cy="277080"/>
          </a:xfrm>
        </p:grpSpPr>
        <p:sp>
          <p:nvSpPr>
            <p:cNvPr id="8773" name="Google Shape;8773;p6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5" name="Google Shape;8775;p6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6" name="Google Shape;8776;p61"/>
          <p:cNvGrpSpPr/>
          <p:nvPr/>
        </p:nvGrpSpPr>
        <p:grpSpPr>
          <a:xfrm>
            <a:off x="4195399" y="1970604"/>
            <a:ext cx="344878" cy="343573"/>
            <a:chOff x="4195399" y="1970604"/>
            <a:chExt cx="344878" cy="343573"/>
          </a:xfrm>
        </p:grpSpPr>
        <p:sp>
          <p:nvSpPr>
            <p:cNvPr id="8777" name="Google Shape;8777;p6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61"/>
          <p:cNvGrpSpPr/>
          <p:nvPr/>
        </p:nvGrpSpPr>
        <p:grpSpPr>
          <a:xfrm>
            <a:off x="4674791" y="1977447"/>
            <a:ext cx="344528" cy="344114"/>
            <a:chOff x="4674791" y="1977447"/>
            <a:chExt cx="344528" cy="344114"/>
          </a:xfrm>
        </p:grpSpPr>
        <p:sp>
          <p:nvSpPr>
            <p:cNvPr id="8782" name="Google Shape;8782;p6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1"/>
          <p:cNvGrpSpPr/>
          <p:nvPr/>
        </p:nvGrpSpPr>
        <p:grpSpPr>
          <a:xfrm>
            <a:off x="6083810" y="1547297"/>
            <a:ext cx="382819" cy="310788"/>
            <a:chOff x="6083810" y="1547297"/>
            <a:chExt cx="382819" cy="310788"/>
          </a:xfrm>
        </p:grpSpPr>
        <p:sp>
          <p:nvSpPr>
            <p:cNvPr id="8809" name="Google Shape;8809;p6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61"/>
          <p:cNvGrpSpPr/>
          <p:nvPr/>
        </p:nvGrpSpPr>
        <p:grpSpPr>
          <a:xfrm>
            <a:off x="6558300" y="1538193"/>
            <a:ext cx="382788" cy="328613"/>
            <a:chOff x="6558300" y="1538193"/>
            <a:chExt cx="382788" cy="328613"/>
          </a:xfrm>
        </p:grpSpPr>
        <p:sp>
          <p:nvSpPr>
            <p:cNvPr id="8828" name="Google Shape;8828;p6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61"/>
          <p:cNvGrpSpPr/>
          <p:nvPr/>
        </p:nvGrpSpPr>
        <p:grpSpPr>
          <a:xfrm>
            <a:off x="5194002" y="1511297"/>
            <a:ext cx="259605" cy="346024"/>
            <a:chOff x="5194002" y="1511297"/>
            <a:chExt cx="259605" cy="346024"/>
          </a:xfrm>
        </p:grpSpPr>
        <p:sp>
          <p:nvSpPr>
            <p:cNvPr id="8831" name="Google Shape;8831;p6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61"/>
          <p:cNvGrpSpPr/>
          <p:nvPr/>
        </p:nvGrpSpPr>
        <p:grpSpPr>
          <a:xfrm>
            <a:off x="1394741" y="1512061"/>
            <a:ext cx="252444" cy="351722"/>
            <a:chOff x="1394741" y="1512061"/>
            <a:chExt cx="252444" cy="351722"/>
          </a:xfrm>
        </p:grpSpPr>
        <p:sp>
          <p:nvSpPr>
            <p:cNvPr id="8836" name="Google Shape;8836;p6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1"/>
          <p:cNvGrpSpPr/>
          <p:nvPr/>
        </p:nvGrpSpPr>
        <p:grpSpPr>
          <a:xfrm>
            <a:off x="855096" y="1504485"/>
            <a:ext cx="380910" cy="339594"/>
            <a:chOff x="855096" y="1504485"/>
            <a:chExt cx="380910" cy="339594"/>
          </a:xfrm>
        </p:grpSpPr>
        <p:sp>
          <p:nvSpPr>
            <p:cNvPr id="8854" name="Google Shape;8854;p6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61"/>
          <p:cNvGrpSpPr/>
          <p:nvPr/>
        </p:nvGrpSpPr>
        <p:grpSpPr>
          <a:xfrm>
            <a:off x="1819576" y="1511679"/>
            <a:ext cx="352103" cy="352103"/>
            <a:chOff x="1819576" y="1511679"/>
            <a:chExt cx="352103" cy="352103"/>
          </a:xfrm>
        </p:grpSpPr>
        <p:sp>
          <p:nvSpPr>
            <p:cNvPr id="8860" name="Google Shape;8860;p6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61"/>
          <p:cNvGrpSpPr/>
          <p:nvPr/>
        </p:nvGrpSpPr>
        <p:grpSpPr>
          <a:xfrm>
            <a:off x="5621097" y="1500761"/>
            <a:ext cx="371424" cy="355446"/>
            <a:chOff x="5621097" y="1500761"/>
            <a:chExt cx="371424" cy="355446"/>
          </a:xfrm>
        </p:grpSpPr>
        <p:sp>
          <p:nvSpPr>
            <p:cNvPr id="8865" name="Google Shape;8865;p6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1"/>
          <p:cNvGrpSpPr/>
          <p:nvPr/>
        </p:nvGrpSpPr>
        <p:grpSpPr>
          <a:xfrm>
            <a:off x="4670239" y="1541599"/>
            <a:ext cx="359679" cy="321833"/>
            <a:chOff x="4670239" y="1541599"/>
            <a:chExt cx="359679" cy="321833"/>
          </a:xfrm>
        </p:grpSpPr>
        <p:sp>
          <p:nvSpPr>
            <p:cNvPr id="8868" name="Google Shape;8868;p6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1"/>
          <p:cNvGrpSpPr/>
          <p:nvPr/>
        </p:nvGrpSpPr>
        <p:grpSpPr>
          <a:xfrm>
            <a:off x="4212429" y="1502385"/>
            <a:ext cx="321037" cy="353822"/>
            <a:chOff x="4212429" y="1502385"/>
            <a:chExt cx="321037" cy="353822"/>
          </a:xfrm>
        </p:grpSpPr>
        <p:sp>
          <p:nvSpPr>
            <p:cNvPr id="8874" name="Google Shape;8874;p6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1"/>
          <p:cNvGrpSpPr/>
          <p:nvPr/>
        </p:nvGrpSpPr>
        <p:grpSpPr>
          <a:xfrm>
            <a:off x="2302788" y="1505981"/>
            <a:ext cx="336188" cy="335425"/>
            <a:chOff x="2302788" y="1505981"/>
            <a:chExt cx="336188" cy="335425"/>
          </a:xfrm>
        </p:grpSpPr>
        <p:sp>
          <p:nvSpPr>
            <p:cNvPr id="8879" name="Google Shape;8879;p6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1"/>
          <p:cNvGrpSpPr/>
          <p:nvPr/>
        </p:nvGrpSpPr>
        <p:grpSpPr>
          <a:xfrm>
            <a:off x="2780301" y="1521896"/>
            <a:ext cx="333133" cy="321037"/>
            <a:chOff x="2780301" y="1521896"/>
            <a:chExt cx="333133" cy="321037"/>
          </a:xfrm>
        </p:grpSpPr>
        <p:sp>
          <p:nvSpPr>
            <p:cNvPr id="8897" name="Google Shape;8897;p6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7" name="Google Shape;8917;p6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0" name="Google Shape;8920;p61"/>
          <p:cNvGrpSpPr/>
          <p:nvPr/>
        </p:nvGrpSpPr>
        <p:grpSpPr>
          <a:xfrm>
            <a:off x="3316159" y="1515085"/>
            <a:ext cx="211892" cy="339594"/>
            <a:chOff x="3316159" y="1515085"/>
            <a:chExt cx="211892" cy="339594"/>
          </a:xfrm>
        </p:grpSpPr>
        <p:sp>
          <p:nvSpPr>
            <p:cNvPr id="8921" name="Google Shape;8921;p6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61"/>
          <p:cNvGrpSpPr/>
          <p:nvPr/>
        </p:nvGrpSpPr>
        <p:grpSpPr>
          <a:xfrm>
            <a:off x="3716358" y="1544655"/>
            <a:ext cx="361971" cy="314958"/>
            <a:chOff x="3716358" y="1544655"/>
            <a:chExt cx="361971" cy="314958"/>
          </a:xfrm>
        </p:grpSpPr>
        <p:sp>
          <p:nvSpPr>
            <p:cNvPr id="8928" name="Google Shape;8928;p6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3" name="Google Shape;8933;p61"/>
            <p:cNvGrpSpPr/>
            <p:nvPr/>
          </p:nvGrpSpPr>
          <p:grpSpPr>
            <a:xfrm>
              <a:off x="3716358" y="1544655"/>
              <a:ext cx="361971" cy="314958"/>
              <a:chOff x="3716358" y="1544655"/>
              <a:chExt cx="361971" cy="314958"/>
            </a:xfrm>
          </p:grpSpPr>
          <p:sp>
            <p:nvSpPr>
              <p:cNvPr id="8934" name="Google Shape;8934;p6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9" name="Google Shape;8939;p61"/>
          <p:cNvGrpSpPr/>
          <p:nvPr/>
        </p:nvGrpSpPr>
        <p:grpSpPr>
          <a:xfrm>
            <a:off x="7011924" y="1557552"/>
            <a:ext cx="499533" cy="305136"/>
            <a:chOff x="7009649" y="1541981"/>
            <a:chExt cx="524940" cy="320655"/>
          </a:xfrm>
        </p:grpSpPr>
        <p:sp>
          <p:nvSpPr>
            <p:cNvPr id="8940" name="Google Shape;8940;p6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1"/>
          <p:cNvGrpSpPr/>
          <p:nvPr/>
        </p:nvGrpSpPr>
        <p:grpSpPr>
          <a:xfrm>
            <a:off x="8034034" y="1518109"/>
            <a:ext cx="282746" cy="340358"/>
            <a:chOff x="8034034" y="1518109"/>
            <a:chExt cx="282746" cy="340358"/>
          </a:xfrm>
        </p:grpSpPr>
        <p:sp>
          <p:nvSpPr>
            <p:cNvPr id="8949" name="Google Shape;8949;p6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61"/>
          <p:cNvGrpSpPr/>
          <p:nvPr/>
        </p:nvGrpSpPr>
        <p:grpSpPr>
          <a:xfrm>
            <a:off x="7582302" y="1499934"/>
            <a:ext cx="369133" cy="360411"/>
            <a:chOff x="7582302" y="1499934"/>
            <a:chExt cx="369133" cy="360411"/>
          </a:xfrm>
        </p:grpSpPr>
        <p:sp>
          <p:nvSpPr>
            <p:cNvPr id="8954" name="Google Shape;8954;p6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43"/>
          <p:cNvSpPr txBox="1">
            <a:spLocks noGrp="1"/>
          </p:cNvSpPr>
          <p:nvPr>
            <p:ph type="ctrTitle" idx="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SUCCESS RATE</a:t>
            </a:r>
            <a:endParaRPr/>
          </a:p>
        </p:txBody>
      </p:sp>
      <p:sp>
        <p:nvSpPr>
          <p:cNvPr id="820" name="Google Shape;820;p43"/>
          <p:cNvSpPr txBox="1">
            <a:spLocks noGrp="1"/>
          </p:cNvSpPr>
          <p:nvPr>
            <p:ph type="ctrTitle" idx="3"/>
          </p:nvPr>
        </p:nvSpPr>
        <p:spPr>
          <a:xfrm>
            <a:off x="4965300" y="3337578"/>
            <a:ext cx="1691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WITHOUT SECONDARY EFFECTS</a:t>
            </a:r>
            <a:endParaRPr/>
          </a:p>
        </p:txBody>
      </p:sp>
      <p:sp>
        <p:nvSpPr>
          <p:cNvPr id="821" name="Google Shape;821;p43"/>
          <p:cNvSpPr txBox="1">
            <a:spLocks noGrp="1"/>
          </p:cNvSpPr>
          <p:nvPr>
            <p:ph type="ctrTitle"/>
          </p:nvPr>
        </p:nvSpPr>
        <p:spPr>
          <a:xfrm>
            <a:off x="1181099" y="2193491"/>
            <a:ext cx="3090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PATIENTS CURED</a:t>
            </a:r>
            <a:endParaRPr/>
          </a:p>
        </p:txBody>
      </p:sp>
      <p:sp>
        <p:nvSpPr>
          <p:cNvPr id="822" name="Google Shape;822;p43"/>
          <p:cNvSpPr txBox="1">
            <a:spLocks noGrp="1"/>
          </p:cNvSpPr>
          <p:nvPr>
            <p:ph type="title" idx="2"/>
          </p:nvPr>
        </p:nvSpPr>
        <p:spPr>
          <a:xfrm>
            <a:off x="2517684" y="1700560"/>
            <a:ext cx="17538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75%</a:t>
            </a:r>
            <a:endParaRPr/>
          </a:p>
        </p:txBody>
      </p:sp>
      <p:sp>
        <p:nvSpPr>
          <p:cNvPr id="823" name="Google Shape;823;p43"/>
          <p:cNvSpPr txBox="1">
            <a:spLocks noGrp="1"/>
          </p:cNvSpPr>
          <p:nvPr>
            <p:ph type="title" idx="4"/>
          </p:nvPr>
        </p:nvSpPr>
        <p:spPr>
          <a:xfrm>
            <a:off x="4965309" y="2925335"/>
            <a:ext cx="17538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97%</a:t>
            </a:r>
            <a:endParaRPr/>
          </a:p>
        </p:txBody>
      </p:sp>
      <p:sp>
        <p:nvSpPr>
          <p:cNvPr id="824" name="Google Shape;824;p43"/>
          <p:cNvSpPr/>
          <p:nvPr/>
        </p:nvSpPr>
        <p:spPr>
          <a:xfrm>
            <a:off x="-4100" y="1367525"/>
            <a:ext cx="4576347" cy="24220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sp>
      <p:pic>
        <p:nvPicPr>
          <p:cNvPr id="825" name="Google Shape;825;p43"/>
          <p:cNvPicPr preferRelativeResize="0"/>
          <p:nvPr/>
        </p:nvPicPr>
        <p:blipFill>
          <a:blip r:embed="rId3">
            <a:alphaModFix/>
          </a:blip>
          <a:stretch>
            <a:fillRect/>
          </a:stretch>
        </p:blipFill>
        <p:spPr>
          <a:xfrm rot="-3770803">
            <a:off x="3956136" y="2979224"/>
            <a:ext cx="931277" cy="735100"/>
          </a:xfrm>
          <a:prstGeom prst="rect">
            <a:avLst/>
          </a:prstGeom>
          <a:noFill/>
          <a:ln>
            <a:noFill/>
          </a:ln>
        </p:spPr>
      </p:pic>
      <p:pic>
        <p:nvPicPr>
          <p:cNvPr id="826" name="Google Shape;826;p43"/>
          <p:cNvPicPr preferRelativeResize="0"/>
          <p:nvPr/>
        </p:nvPicPr>
        <p:blipFill>
          <a:blip r:embed="rId4">
            <a:alphaModFix/>
          </a:blip>
          <a:stretch>
            <a:fillRect/>
          </a:stretch>
        </p:blipFill>
        <p:spPr>
          <a:xfrm>
            <a:off x="4303567" y="1716098"/>
            <a:ext cx="926875" cy="860050"/>
          </a:xfrm>
          <a:prstGeom prst="rect">
            <a:avLst/>
          </a:prstGeom>
          <a:noFill/>
          <a:ln>
            <a:noFill/>
          </a:ln>
        </p:spPr>
      </p:pic>
      <p:sp>
        <p:nvSpPr>
          <p:cNvPr id="827" name="Google Shape;827;p43"/>
          <p:cNvSpPr/>
          <p:nvPr/>
        </p:nvSpPr>
        <p:spPr>
          <a:xfrm rot="10800000">
            <a:off x="4569778" y="3696710"/>
            <a:ext cx="4576347" cy="392340"/>
          </a:xfrm>
          <a:custGeom>
            <a:avLst/>
            <a:gdLst/>
            <a:ahLst/>
            <a:cxnLst/>
            <a:rect l="l" t="t" r="r" b="b"/>
            <a:pathLst>
              <a:path w="192993" h="9688" extrusionOk="0">
                <a:moveTo>
                  <a:pt x="192993" y="9688"/>
                </a:moveTo>
                <a:lnTo>
                  <a:pt x="192993" y="0"/>
                </a:lnTo>
                <a:lnTo>
                  <a:pt x="0" y="0"/>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962"/>
        <p:cNvGrpSpPr/>
        <p:nvPr/>
      </p:nvGrpSpPr>
      <p:grpSpPr>
        <a:xfrm>
          <a:off x="0" y="0"/>
          <a:ext cx="0" cy="0"/>
          <a:chOff x="0" y="0"/>
          <a:chExt cx="0" cy="0"/>
        </a:xfrm>
      </p:grpSpPr>
      <p:pic>
        <p:nvPicPr>
          <p:cNvPr id="8963" name="Google Shape;8963;p6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27"/>
          <p:cNvSpPr txBox="1">
            <a:spLocks noGrp="1"/>
          </p:cNvSpPr>
          <p:nvPr>
            <p:ph type="ctrTitle" idx="15"/>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rPr>
              <a:t>CONTENTS</a:t>
            </a:r>
            <a:endParaRPr dirty="0">
              <a:solidFill>
                <a:schemeClr val="dk1"/>
              </a:solidFill>
            </a:endParaRPr>
          </a:p>
        </p:txBody>
      </p:sp>
      <p:sp>
        <p:nvSpPr>
          <p:cNvPr id="129" name="Google Shape;129;p27"/>
          <p:cNvSpPr txBox="1">
            <a:spLocks noGrp="1"/>
          </p:cNvSpPr>
          <p:nvPr>
            <p:ph type="ctrTitle" idx="6"/>
          </p:nvPr>
        </p:nvSpPr>
        <p:spPr>
          <a:xfrm>
            <a:off x="2447454" y="3209339"/>
            <a:ext cx="1999688"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RESULTS &amp; </a:t>
            </a:r>
            <a:r>
              <a:rPr lang="en-US" dirty="0"/>
              <a:t>DISCUSSION</a:t>
            </a:r>
            <a:endParaRPr dirty="0"/>
          </a:p>
        </p:txBody>
      </p:sp>
      <p:sp>
        <p:nvSpPr>
          <p:cNvPr id="130" name="Google Shape;130;p27"/>
          <p:cNvSpPr txBox="1">
            <a:spLocks noGrp="1"/>
          </p:cNvSpPr>
          <p:nvPr>
            <p:ph type="subTitle" idx="7"/>
          </p:nvPr>
        </p:nvSpPr>
        <p:spPr>
          <a:xfrm>
            <a:off x="2447454"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p:txBody>
      </p:sp>
      <p:sp>
        <p:nvSpPr>
          <p:cNvPr id="131" name="Google Shape;131;p27"/>
          <p:cNvSpPr txBox="1">
            <a:spLocks noGrp="1"/>
          </p:cNvSpPr>
          <p:nvPr>
            <p:ph type="title" idx="8"/>
          </p:nvPr>
        </p:nvSpPr>
        <p:spPr>
          <a:xfrm>
            <a:off x="2523804" y="2790672"/>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03</a:t>
            </a:r>
            <a:endParaRPr>
              <a:solidFill>
                <a:schemeClr val="dk1"/>
              </a:solidFill>
            </a:endParaRPr>
          </a:p>
        </p:txBody>
      </p:sp>
      <p:sp>
        <p:nvSpPr>
          <p:cNvPr id="132" name="Google Shape;132;p27"/>
          <p:cNvSpPr txBox="1">
            <a:spLocks noGrp="1"/>
          </p:cNvSpPr>
          <p:nvPr>
            <p:ph type="ctrTitle"/>
          </p:nvPr>
        </p:nvSpPr>
        <p:spPr>
          <a:xfrm>
            <a:off x="2531205"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endParaRPr dirty="0"/>
          </a:p>
          <a:p>
            <a:pPr marL="0" lvl="0" indent="0" algn="ctr" rtl="0">
              <a:spcBef>
                <a:spcPts val="0"/>
              </a:spcBef>
              <a:spcAft>
                <a:spcPts val="0"/>
              </a:spcAft>
              <a:buNone/>
            </a:pPr>
            <a:r>
              <a:rPr lang="en-US" dirty="0"/>
              <a:t>INTRODUCTION</a:t>
            </a:r>
            <a:endParaRPr dirty="0"/>
          </a:p>
        </p:txBody>
      </p:sp>
      <p:sp>
        <p:nvSpPr>
          <p:cNvPr id="133" name="Google Shape;133;p27"/>
          <p:cNvSpPr txBox="1">
            <a:spLocks noGrp="1"/>
          </p:cNvSpPr>
          <p:nvPr>
            <p:ph type="subTitle" idx="1"/>
          </p:nvPr>
        </p:nvSpPr>
        <p:spPr>
          <a:xfrm>
            <a:off x="2454855" y="2019553"/>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4" name="Google Shape;134;p27"/>
          <p:cNvSpPr txBox="1">
            <a:spLocks noGrp="1"/>
          </p:cNvSpPr>
          <p:nvPr>
            <p:ph type="title" idx="2"/>
          </p:nvPr>
        </p:nvSpPr>
        <p:spPr>
          <a:xfrm>
            <a:off x="2531205" y="1275185"/>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01</a:t>
            </a:r>
            <a:endParaRPr>
              <a:solidFill>
                <a:schemeClr val="dk1"/>
              </a:solidFill>
            </a:endParaRPr>
          </a:p>
        </p:txBody>
      </p:sp>
      <p:sp>
        <p:nvSpPr>
          <p:cNvPr id="135" name="Google Shape;135;p27"/>
          <p:cNvSpPr txBox="1">
            <a:spLocks noGrp="1"/>
          </p:cNvSpPr>
          <p:nvPr>
            <p:ph type="ctrTitle" idx="3"/>
          </p:nvPr>
        </p:nvSpPr>
        <p:spPr>
          <a:xfrm>
            <a:off x="4876961" y="1596568"/>
            <a:ext cx="1753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METHODOLOGY</a:t>
            </a:r>
            <a:endParaRPr dirty="0"/>
          </a:p>
        </p:txBody>
      </p:sp>
      <p:sp>
        <p:nvSpPr>
          <p:cNvPr id="136" name="Google Shape;136;p27"/>
          <p:cNvSpPr txBox="1">
            <a:spLocks noGrp="1"/>
          </p:cNvSpPr>
          <p:nvPr>
            <p:ph type="subTitle" idx="4"/>
          </p:nvPr>
        </p:nvSpPr>
        <p:spPr>
          <a:xfrm>
            <a:off x="4765511" y="2015247"/>
            <a:ext cx="19767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endParaRPr dirty="0">
              <a:solidFill>
                <a:schemeClr val="dk1"/>
              </a:solidFill>
              <a:latin typeface="+mn-lt"/>
            </a:endParaRPr>
          </a:p>
        </p:txBody>
      </p:sp>
      <p:sp>
        <p:nvSpPr>
          <p:cNvPr id="137" name="Google Shape;137;p27"/>
          <p:cNvSpPr txBox="1">
            <a:spLocks noGrp="1"/>
          </p:cNvSpPr>
          <p:nvPr>
            <p:ph type="title" idx="5"/>
          </p:nvPr>
        </p:nvSpPr>
        <p:spPr>
          <a:xfrm>
            <a:off x="4876961" y="1272771"/>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02</a:t>
            </a:r>
            <a:endParaRPr>
              <a:solidFill>
                <a:schemeClr val="dk1"/>
              </a:solidFill>
            </a:endParaRPr>
          </a:p>
        </p:txBody>
      </p:sp>
      <p:sp>
        <p:nvSpPr>
          <p:cNvPr id="138" name="Google Shape;138;p27"/>
          <p:cNvSpPr txBox="1">
            <a:spLocks noGrp="1"/>
          </p:cNvSpPr>
          <p:nvPr>
            <p:ph type="ctrTitle" idx="9"/>
          </p:nvPr>
        </p:nvSpPr>
        <p:spPr>
          <a:xfrm>
            <a:off x="4824911" y="3209339"/>
            <a:ext cx="18579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CONCLUSIONS</a:t>
            </a:r>
            <a:endParaRPr/>
          </a:p>
        </p:txBody>
      </p:sp>
      <p:sp>
        <p:nvSpPr>
          <p:cNvPr id="139" name="Google Shape;139;p27"/>
          <p:cNvSpPr txBox="1">
            <a:spLocks noGrp="1"/>
          </p:cNvSpPr>
          <p:nvPr>
            <p:ph type="subTitle" idx="13"/>
          </p:nvPr>
        </p:nvSpPr>
        <p:spPr>
          <a:xfrm>
            <a:off x="4800611" y="3630155"/>
            <a:ext cx="19065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dk1"/>
                </a:solidFill>
                <a:latin typeface="+mn-lt"/>
              </a:rPr>
              <a:t>You can include a subtopic</a:t>
            </a:r>
          </a:p>
          <a:p>
            <a:pPr marL="0" lvl="0" indent="0" algn="ctr" rtl="0">
              <a:spcBef>
                <a:spcPts val="0"/>
              </a:spcBef>
              <a:spcAft>
                <a:spcPts val="0"/>
              </a:spcAft>
              <a:buNone/>
            </a:pPr>
            <a:r>
              <a:rPr lang="en-US" dirty="0">
                <a:solidFill>
                  <a:schemeClr val="dk1"/>
                </a:solidFill>
                <a:latin typeface="+mn-lt"/>
              </a:rPr>
              <a:t>here</a:t>
            </a:r>
          </a:p>
          <a:p>
            <a:pPr marL="0" lvl="0" indent="0" algn="ctr" rtl="0">
              <a:spcBef>
                <a:spcPts val="0"/>
              </a:spcBef>
              <a:spcAft>
                <a:spcPts val="0"/>
              </a:spcAft>
              <a:buNone/>
            </a:pPr>
            <a:endParaRPr dirty="0">
              <a:solidFill>
                <a:schemeClr val="dk1"/>
              </a:solidFill>
            </a:endParaRPr>
          </a:p>
        </p:txBody>
      </p:sp>
      <p:sp>
        <p:nvSpPr>
          <p:cNvPr id="140" name="Google Shape;140;p27"/>
          <p:cNvSpPr txBox="1">
            <a:spLocks noGrp="1"/>
          </p:cNvSpPr>
          <p:nvPr>
            <p:ph type="title" idx="14"/>
          </p:nvPr>
        </p:nvSpPr>
        <p:spPr>
          <a:xfrm>
            <a:off x="4876961" y="2803496"/>
            <a:ext cx="1753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04</a:t>
            </a:r>
            <a:endParaRPr>
              <a:solidFill>
                <a:schemeClr val="dk1"/>
              </a:solidFill>
            </a:endParaRPr>
          </a:p>
        </p:txBody>
      </p:sp>
      <p:cxnSp>
        <p:nvCxnSpPr>
          <p:cNvPr id="141" name="Google Shape;141;p27"/>
          <p:cNvCxnSpPr/>
          <p:nvPr/>
        </p:nvCxnSpPr>
        <p:spPr>
          <a:xfrm>
            <a:off x="3850800" y="1586750"/>
            <a:ext cx="1442400" cy="0"/>
          </a:xfrm>
          <a:prstGeom prst="straightConnector1">
            <a:avLst/>
          </a:prstGeom>
          <a:noFill/>
          <a:ln w="9525" cap="flat" cmpd="sng">
            <a:solidFill>
              <a:schemeClr val="dk1"/>
            </a:solidFill>
            <a:prstDash val="solid"/>
            <a:round/>
            <a:headEnd type="none" w="med" len="med"/>
            <a:tailEnd type="none" w="med" len="med"/>
          </a:ln>
        </p:spPr>
      </p:cxnSp>
      <p:sp>
        <p:nvSpPr>
          <p:cNvPr id="142" name="Google Shape;142;p27"/>
          <p:cNvSpPr/>
          <p:nvPr/>
        </p:nvSpPr>
        <p:spPr>
          <a:xfrm>
            <a:off x="2404784"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sp>
      <p:sp>
        <p:nvSpPr>
          <p:cNvPr id="143" name="Google Shape;143;p27"/>
          <p:cNvSpPr/>
          <p:nvPr/>
        </p:nvSpPr>
        <p:spPr>
          <a:xfrm flipH="1">
            <a:off x="6210303" y="1580025"/>
            <a:ext cx="551325" cy="1580025"/>
          </a:xfrm>
          <a:custGeom>
            <a:avLst/>
            <a:gdLst/>
            <a:ahLst/>
            <a:cxnLst/>
            <a:rect l="l" t="t" r="r" b="b"/>
            <a:pathLst>
              <a:path w="22053" h="63201" extrusionOk="0">
                <a:moveTo>
                  <a:pt x="22053" y="0"/>
                </a:moveTo>
                <a:lnTo>
                  <a:pt x="0" y="0"/>
                </a:lnTo>
                <a:lnTo>
                  <a:pt x="0" y="63201"/>
                </a:lnTo>
                <a:lnTo>
                  <a:pt x="22053" y="63201"/>
                </a:lnTo>
              </a:path>
            </a:pathLst>
          </a:custGeom>
          <a:noFill/>
          <a:ln w="9525" cap="flat" cmpd="sng">
            <a:solidFill>
              <a:schemeClr val="dk1"/>
            </a:solidFill>
            <a:prstDash val="solid"/>
            <a:round/>
            <a:headEnd type="none" w="med" len="med"/>
            <a:tailEnd type="none" w="med" len="med"/>
          </a:ln>
        </p:spPr>
      </p:sp>
      <p:cxnSp>
        <p:nvCxnSpPr>
          <p:cNvPr id="144" name="Google Shape;144;p27"/>
          <p:cNvCxnSpPr/>
          <p:nvPr/>
        </p:nvCxnSpPr>
        <p:spPr>
          <a:xfrm>
            <a:off x="3850800" y="3166464"/>
            <a:ext cx="14424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Google Shape;279;p32"/>
          <p:cNvSpPr txBox="1">
            <a:spLocks noGrp="1"/>
          </p:cNvSpPr>
          <p:nvPr>
            <p:ph type="ctrTitle"/>
          </p:nvPr>
        </p:nvSpPr>
        <p:spPr>
          <a:xfrm>
            <a:off x="2770450" y="2001750"/>
            <a:ext cx="3780914" cy="114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INTRODUCTION</a:t>
            </a:r>
            <a:endParaRPr dirty="0"/>
          </a:p>
        </p:txBody>
      </p:sp>
      <p:sp>
        <p:nvSpPr>
          <p:cNvPr id="280" name="Google Shape;280;p32"/>
          <p:cNvSpPr/>
          <p:nvPr/>
        </p:nvSpPr>
        <p:spPr>
          <a:xfrm>
            <a:off x="2640378" y="2571750"/>
            <a:ext cx="4065224" cy="1088316"/>
          </a:xfrm>
          <a:custGeom>
            <a:avLst/>
            <a:gdLst/>
            <a:ahLst/>
            <a:cxnLst/>
            <a:rect l="l" t="t" r="r" b="b"/>
            <a:pathLst>
              <a:path w="117729" h="39814" extrusionOk="0">
                <a:moveTo>
                  <a:pt x="5905" y="190"/>
                </a:moveTo>
                <a:lnTo>
                  <a:pt x="0" y="190"/>
                </a:lnTo>
                <a:lnTo>
                  <a:pt x="0" y="39814"/>
                </a:lnTo>
                <a:lnTo>
                  <a:pt x="117729" y="39814"/>
                </a:lnTo>
                <a:lnTo>
                  <a:pt x="117729" y="0"/>
                </a:lnTo>
                <a:lnTo>
                  <a:pt x="111061" y="0"/>
                </a:lnTo>
              </a:path>
            </a:pathLst>
          </a:custGeom>
          <a:noFill/>
          <a:ln w="9525" cap="flat" cmpd="sng">
            <a:solidFill>
              <a:schemeClr val="dk1"/>
            </a:solidFill>
            <a:prstDash val="solid"/>
            <a:round/>
            <a:headEnd type="none" w="med" len="med"/>
            <a:tailEnd type="none" w="med" len="med"/>
          </a:ln>
        </p:spPr>
      </p:sp>
      <p:sp>
        <p:nvSpPr>
          <p:cNvPr id="4" name="Google Shape;150;p28">
            <a:extLst>
              <a:ext uri="{FF2B5EF4-FFF2-40B4-BE49-F238E27FC236}">
                <a16:creationId xmlns:a16="http://schemas.microsoft.com/office/drawing/2014/main" id="{50F74D9B-48A1-4AA0-8900-FB3BE6DF7E13}"/>
              </a:ext>
            </a:extLst>
          </p:cNvPr>
          <p:cNvSpPr txBox="1">
            <a:spLocks/>
          </p:cNvSpPr>
          <p:nvPr/>
        </p:nvSpPr>
        <p:spPr>
          <a:xfrm>
            <a:off x="3672289" y="2861397"/>
            <a:ext cx="1979364" cy="67869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900" i="1" dirty="0">
                <a:solidFill>
                  <a:schemeClr val="bg2">
                    <a:lumMod val="60000"/>
                    <a:lumOff val="40000"/>
                  </a:schemeClr>
                </a:solidFill>
              </a:rPr>
              <a:t>A section break slide like this will not count as a slide. It is there for good organization of the presentation.</a:t>
            </a:r>
          </a:p>
        </p:txBody>
      </p:sp>
    </p:spTree>
    <p:extLst>
      <p:ext uri="{BB962C8B-B14F-4D97-AF65-F5344CB8AC3E}">
        <p14:creationId xmlns:p14="http://schemas.microsoft.com/office/powerpoint/2010/main" val="4752773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8"/>
        <p:cNvGrpSpPr/>
        <p:nvPr/>
      </p:nvGrpSpPr>
      <p:grpSpPr>
        <a:xfrm>
          <a:off x="0" y="0"/>
          <a:ext cx="0" cy="0"/>
          <a:chOff x="0" y="0"/>
          <a:chExt cx="0" cy="0"/>
        </a:xfrm>
      </p:grpSpPr>
      <p:sp>
        <p:nvSpPr>
          <p:cNvPr id="149" name="Google Shape;149;p28"/>
          <p:cNvSpPr txBox="1">
            <a:spLocks noGrp="1"/>
          </p:cNvSpPr>
          <p:nvPr>
            <p:ph type="ctrTitle"/>
          </p:nvPr>
        </p:nvSpPr>
        <p:spPr>
          <a:xfrm>
            <a:off x="831200" y="376498"/>
            <a:ext cx="3867300" cy="205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tx1"/>
                </a:solidFill>
              </a:rPr>
              <a:t>INTRODUCTION</a:t>
            </a:r>
            <a:endParaRPr sz="2800" dirty="0">
              <a:solidFill>
                <a:schemeClr val="tx1"/>
              </a:solidFill>
            </a:endParaRPr>
          </a:p>
        </p:txBody>
      </p:sp>
      <p:sp>
        <p:nvSpPr>
          <p:cNvPr id="150" name="Google Shape;150;p28"/>
          <p:cNvSpPr txBox="1">
            <a:spLocks noGrp="1"/>
          </p:cNvSpPr>
          <p:nvPr>
            <p:ph type="subTitle" idx="1"/>
          </p:nvPr>
        </p:nvSpPr>
        <p:spPr>
          <a:xfrm>
            <a:off x="831200" y="2314225"/>
            <a:ext cx="4224900" cy="123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latin typeface="+mj-lt"/>
              </a:rPr>
              <a:t>Introduction can span across multiple slides. Keep in mind, your presentation should be limited to a maximum of 15 slides to accommodate the 10-minute time limit. </a:t>
            </a:r>
          </a:p>
          <a:p>
            <a:pPr marL="0" lvl="0" indent="0" algn="l" rtl="0">
              <a:spcBef>
                <a:spcPts val="0"/>
              </a:spcBef>
              <a:spcAft>
                <a:spcPts val="0"/>
              </a:spcAft>
              <a:buNone/>
            </a:pPr>
            <a:r>
              <a:rPr lang="en-US" sz="1100" dirty="0">
                <a:latin typeface="+mj-lt"/>
              </a:rPr>
              <a:t>Include the objective/motivation of the research, some background material for the audience to follow your work, and a brief outline of what you did here.</a:t>
            </a:r>
            <a:endParaRPr sz="1100" dirty="0">
              <a:latin typeface="+mj-lt"/>
            </a:endParaRPr>
          </a:p>
        </p:txBody>
      </p:sp>
      <p:sp>
        <p:nvSpPr>
          <p:cNvPr id="151" name="Google Shape;151;p28"/>
          <p:cNvSpPr/>
          <p:nvPr/>
        </p:nvSpPr>
        <p:spPr>
          <a:xfrm flipH="1">
            <a:off x="1740384" y="1038675"/>
            <a:ext cx="4734366"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sp>
        <p:nvSpPr>
          <p:cNvPr id="152" name="Google Shape;152;p28"/>
          <p:cNvSpPr/>
          <p:nvPr/>
        </p:nvSpPr>
        <p:spPr>
          <a:xfrm rot="10800000">
            <a:off x="1740355" y="3553126"/>
            <a:ext cx="5151270" cy="675799"/>
          </a:xfrm>
          <a:custGeom>
            <a:avLst/>
            <a:gdLst/>
            <a:ahLst/>
            <a:cxnLst/>
            <a:rect l="l" t="t" r="r" b="b"/>
            <a:pathLst>
              <a:path w="69600" h="44105" extrusionOk="0">
                <a:moveTo>
                  <a:pt x="0" y="0"/>
                </a:moveTo>
                <a:lnTo>
                  <a:pt x="69600" y="0"/>
                </a:lnTo>
                <a:lnTo>
                  <a:pt x="69600" y="44105"/>
                </a:lnTo>
              </a:path>
            </a:pathLst>
          </a:custGeom>
          <a:noFill/>
          <a:ln w="9525" cap="flat" cmpd="sng">
            <a:solidFill>
              <a:schemeClr val="dk1"/>
            </a:solidFill>
            <a:prstDash val="solid"/>
            <a:round/>
            <a:headEnd type="none" w="med" len="med"/>
            <a:tailEnd type="none" w="med" len="med"/>
          </a:ln>
        </p:spPr>
      </p:sp>
      <p:cxnSp>
        <p:nvCxnSpPr>
          <p:cNvPr id="153" name="Google Shape;153;p28"/>
          <p:cNvCxnSpPr/>
          <p:nvPr/>
        </p:nvCxnSpPr>
        <p:spPr>
          <a:xfrm>
            <a:off x="6896250" y="2743201"/>
            <a:ext cx="0" cy="149250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sp>
        <p:nvSpPr>
          <p:cNvPr id="158" name="Google Shape;158;p29"/>
          <p:cNvSpPr txBox="1">
            <a:spLocks noGrp="1"/>
          </p:cNvSpPr>
          <p:nvPr>
            <p:ph type="ctrTitle" idx="8"/>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BACKGROUND</a:t>
            </a:r>
            <a:endParaRPr/>
          </a:p>
        </p:txBody>
      </p:sp>
      <p:sp>
        <p:nvSpPr>
          <p:cNvPr id="179" name="Google Shape;179;p29"/>
          <p:cNvSpPr txBox="1">
            <a:spLocks noGrp="1"/>
          </p:cNvSpPr>
          <p:nvPr>
            <p:ph type="ctrTitle"/>
          </p:nvPr>
        </p:nvSpPr>
        <p:spPr>
          <a:xfrm>
            <a:off x="1753773" y="1546411"/>
            <a:ext cx="16581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solidFill>
                  <a:schemeClr val="accent2"/>
                </a:solidFill>
              </a:rPr>
              <a:t>TOPIC 1</a:t>
            </a:r>
            <a:endParaRPr dirty="0">
              <a:solidFill>
                <a:schemeClr val="accent2"/>
              </a:solidFill>
            </a:endParaRPr>
          </a:p>
        </p:txBody>
      </p:sp>
      <p:sp>
        <p:nvSpPr>
          <p:cNvPr id="180" name="Google Shape;180;p29"/>
          <p:cNvSpPr txBox="1">
            <a:spLocks noGrp="1"/>
          </p:cNvSpPr>
          <p:nvPr>
            <p:ph type="subTitle" idx="1"/>
          </p:nvPr>
        </p:nvSpPr>
        <p:spPr>
          <a:xfrm>
            <a:off x="1315525" y="2002336"/>
            <a:ext cx="2096100" cy="635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No need to adhere to the graphics shown in here. You can use a list to outline the topics.</a:t>
            </a:r>
            <a:endParaRPr dirty="0">
              <a:latin typeface="+mn-lt"/>
            </a:endParaRPr>
          </a:p>
        </p:txBody>
      </p:sp>
      <p:sp>
        <p:nvSpPr>
          <p:cNvPr id="181" name="Google Shape;181;p29"/>
          <p:cNvSpPr txBox="1">
            <a:spLocks noGrp="1"/>
          </p:cNvSpPr>
          <p:nvPr>
            <p:ph type="ctrTitle" idx="2"/>
          </p:nvPr>
        </p:nvSpPr>
        <p:spPr>
          <a:xfrm>
            <a:off x="5664878" y="1546411"/>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accent2"/>
                </a:solidFill>
              </a:rPr>
              <a:t>TOPIC 2</a:t>
            </a:r>
            <a:endParaRPr dirty="0">
              <a:solidFill>
                <a:schemeClr val="accent2"/>
              </a:solidFill>
            </a:endParaRPr>
          </a:p>
        </p:txBody>
      </p:sp>
      <p:sp>
        <p:nvSpPr>
          <p:cNvPr id="182" name="Google Shape;182;p29"/>
          <p:cNvSpPr txBox="1">
            <a:spLocks noGrp="1"/>
          </p:cNvSpPr>
          <p:nvPr>
            <p:ph type="subTitle" idx="3"/>
          </p:nvPr>
        </p:nvSpPr>
        <p:spPr>
          <a:xfrm>
            <a:off x="5664875" y="2002336"/>
            <a:ext cx="2096100" cy="6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Your audience would consist of the chairs – experts in the field, and participants. </a:t>
            </a:r>
            <a:endParaRPr dirty="0">
              <a:latin typeface="+mn-lt"/>
            </a:endParaRPr>
          </a:p>
        </p:txBody>
      </p:sp>
      <p:sp>
        <p:nvSpPr>
          <p:cNvPr id="183" name="Google Shape;183;p29"/>
          <p:cNvSpPr txBox="1">
            <a:spLocks noGrp="1"/>
          </p:cNvSpPr>
          <p:nvPr>
            <p:ph type="ctrTitle" idx="4"/>
          </p:nvPr>
        </p:nvSpPr>
        <p:spPr>
          <a:xfrm>
            <a:off x="2148922" y="3065350"/>
            <a:ext cx="12630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solidFill>
                  <a:schemeClr val="accent2"/>
                </a:solidFill>
              </a:rPr>
              <a:t>TOPIC 3</a:t>
            </a:r>
            <a:endParaRPr dirty="0">
              <a:solidFill>
                <a:schemeClr val="accent2"/>
              </a:solidFill>
            </a:endParaRPr>
          </a:p>
        </p:txBody>
      </p:sp>
      <p:sp>
        <p:nvSpPr>
          <p:cNvPr id="184" name="Google Shape;184;p29"/>
          <p:cNvSpPr txBox="1">
            <a:spLocks noGrp="1"/>
          </p:cNvSpPr>
          <p:nvPr>
            <p:ph type="subTitle" idx="5"/>
          </p:nvPr>
        </p:nvSpPr>
        <p:spPr>
          <a:xfrm>
            <a:off x="1315675" y="3534819"/>
            <a:ext cx="2096100" cy="629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US" dirty="0">
                <a:latin typeface="+mn-lt"/>
              </a:rPr>
              <a:t>Keep the background to a maximum of 2 slides. You can explain things further when you present.</a:t>
            </a:r>
            <a:endParaRPr dirty="0">
              <a:latin typeface="+mn-lt"/>
            </a:endParaRPr>
          </a:p>
        </p:txBody>
      </p:sp>
      <p:sp>
        <p:nvSpPr>
          <p:cNvPr id="185" name="Google Shape;185;p29"/>
          <p:cNvSpPr txBox="1">
            <a:spLocks noGrp="1"/>
          </p:cNvSpPr>
          <p:nvPr>
            <p:ph type="ctrTitle" idx="6"/>
          </p:nvPr>
        </p:nvSpPr>
        <p:spPr>
          <a:xfrm>
            <a:off x="5664878" y="3065350"/>
            <a:ext cx="1360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dirty="0">
                <a:solidFill>
                  <a:schemeClr val="accent2"/>
                </a:solidFill>
              </a:rPr>
              <a:t>TOPIC 4</a:t>
            </a:r>
            <a:endParaRPr dirty="0">
              <a:solidFill>
                <a:schemeClr val="accent2"/>
              </a:solidFill>
            </a:endParaRPr>
          </a:p>
        </p:txBody>
      </p:sp>
      <p:sp>
        <p:nvSpPr>
          <p:cNvPr id="186" name="Google Shape;186;p29"/>
          <p:cNvSpPr txBox="1">
            <a:spLocks noGrp="1"/>
          </p:cNvSpPr>
          <p:nvPr>
            <p:ph type="subTitle" idx="7"/>
          </p:nvPr>
        </p:nvSpPr>
        <p:spPr>
          <a:xfrm>
            <a:off x="5664875" y="3534819"/>
            <a:ext cx="2163600" cy="62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latin typeface="+mn-lt"/>
              </a:rPr>
              <a:t>You can add/remove subtopics to your liking. You can also add a literature review here.</a:t>
            </a:r>
            <a:endParaRPr dirty="0">
              <a:latin typeface="+mn-lt"/>
            </a:endParaRPr>
          </a:p>
        </p:txBody>
      </p:sp>
      <p:cxnSp>
        <p:nvCxnSpPr>
          <p:cNvPr id="187" name="Google Shape;187;p29"/>
          <p:cNvCxnSpPr/>
          <p:nvPr/>
        </p:nvCxnSpPr>
        <p:spPr>
          <a:xfrm>
            <a:off x="3668825" y="2332375"/>
            <a:ext cx="0" cy="838800"/>
          </a:xfrm>
          <a:prstGeom prst="straightConnector1">
            <a:avLst/>
          </a:prstGeom>
          <a:noFill/>
          <a:ln w="9525" cap="flat" cmpd="sng">
            <a:solidFill>
              <a:schemeClr val="dk1"/>
            </a:solidFill>
            <a:prstDash val="solid"/>
            <a:round/>
            <a:headEnd type="none" w="med" len="med"/>
            <a:tailEnd type="none" w="med" len="med"/>
          </a:ln>
        </p:spPr>
      </p:cxnSp>
      <p:cxnSp>
        <p:nvCxnSpPr>
          <p:cNvPr id="188" name="Google Shape;188;p29"/>
          <p:cNvCxnSpPr/>
          <p:nvPr/>
        </p:nvCxnSpPr>
        <p:spPr>
          <a:xfrm>
            <a:off x="5403575" y="2332375"/>
            <a:ext cx="0" cy="8388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3" name="Google Shape;193;p30"/>
          <p:cNvSpPr txBox="1">
            <a:spLocks noGrp="1"/>
          </p:cNvSpPr>
          <p:nvPr>
            <p:ph type="ctrTitle" idx="6"/>
          </p:nvPr>
        </p:nvSpPr>
        <p:spPr>
          <a:xfrm>
            <a:off x="2182225" y="277166"/>
            <a:ext cx="47796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RESEARCH OBJECTIVES</a:t>
            </a:r>
            <a:endParaRPr dirty="0"/>
          </a:p>
        </p:txBody>
      </p:sp>
      <p:sp>
        <p:nvSpPr>
          <p:cNvPr id="195" name="Google Shape;195;p30"/>
          <p:cNvSpPr txBox="1">
            <a:spLocks noGrp="1"/>
          </p:cNvSpPr>
          <p:nvPr>
            <p:ph type="subTitle" idx="4"/>
          </p:nvPr>
        </p:nvSpPr>
        <p:spPr>
          <a:xfrm>
            <a:off x="3671000" y="2085461"/>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Again, it is OK to list your objectives of the research. The graphics are here just to show that there can be variations.</a:t>
            </a:r>
            <a:endParaRPr dirty="0">
              <a:latin typeface="+mn-lt"/>
            </a:endParaRPr>
          </a:p>
          <a:p>
            <a:pPr marL="0" lvl="0" indent="0" algn="ctr" rtl="0">
              <a:spcBef>
                <a:spcPts val="0"/>
              </a:spcBef>
              <a:spcAft>
                <a:spcPts val="0"/>
              </a:spcAft>
              <a:buNone/>
            </a:pPr>
            <a:endParaRPr dirty="0">
              <a:latin typeface="+mn-lt"/>
            </a:endParaRPr>
          </a:p>
          <a:p>
            <a:pPr marL="0" lvl="0" indent="0" algn="ctr" rtl="0">
              <a:spcBef>
                <a:spcPts val="0"/>
              </a:spcBef>
              <a:spcAft>
                <a:spcPts val="0"/>
              </a:spcAft>
              <a:buNone/>
            </a:pPr>
            <a:endParaRPr dirty="0">
              <a:latin typeface="+mn-lt"/>
            </a:endParaRPr>
          </a:p>
        </p:txBody>
      </p:sp>
      <p:sp>
        <p:nvSpPr>
          <p:cNvPr id="196" name="Google Shape;196;p30"/>
          <p:cNvSpPr txBox="1">
            <a:spLocks noGrp="1"/>
          </p:cNvSpPr>
          <p:nvPr>
            <p:ph type="ctrTitle" idx="5"/>
          </p:nvPr>
        </p:nvSpPr>
        <p:spPr>
          <a:xfrm>
            <a:off x="3262370" y="1817575"/>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solidFill>
                  <a:schemeClr val="accent2"/>
                </a:solidFill>
              </a:rPr>
              <a:t>TASK</a:t>
            </a:r>
            <a:endParaRPr dirty="0">
              <a:solidFill>
                <a:schemeClr val="accent2"/>
              </a:solidFill>
            </a:endParaRPr>
          </a:p>
        </p:txBody>
      </p:sp>
      <p:sp>
        <p:nvSpPr>
          <p:cNvPr id="197" name="Google Shape;197;p30"/>
          <p:cNvSpPr txBox="1">
            <a:spLocks noGrp="1"/>
          </p:cNvSpPr>
          <p:nvPr>
            <p:ph type="subTitle" idx="1"/>
          </p:nvPr>
        </p:nvSpPr>
        <p:spPr>
          <a:xfrm>
            <a:off x="1539100" y="3081613"/>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Research objectives should be clearly stated, so that the audience can follow you on why you did this research.</a:t>
            </a:r>
            <a:endParaRPr dirty="0">
              <a:latin typeface="+mn-lt"/>
            </a:endParaRPr>
          </a:p>
        </p:txBody>
      </p:sp>
      <p:sp>
        <p:nvSpPr>
          <p:cNvPr id="198" name="Google Shape;198;p30"/>
          <p:cNvSpPr txBox="1">
            <a:spLocks noGrp="1"/>
          </p:cNvSpPr>
          <p:nvPr>
            <p:ph type="ctrTitle"/>
          </p:nvPr>
        </p:nvSpPr>
        <p:spPr>
          <a:xfrm>
            <a:off x="1130470" y="2813736"/>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199" name="Google Shape;199;p30"/>
          <p:cNvSpPr txBox="1">
            <a:spLocks noGrp="1"/>
          </p:cNvSpPr>
          <p:nvPr>
            <p:ph type="subTitle" idx="2"/>
          </p:nvPr>
        </p:nvSpPr>
        <p:spPr>
          <a:xfrm>
            <a:off x="5802833" y="3112599"/>
            <a:ext cx="1802100" cy="81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n-lt"/>
              </a:rPr>
              <a:t>Try to keep the objectives to a single slide. You can list the main objectives and explain them in the oral presentation.</a:t>
            </a:r>
            <a:endParaRPr dirty="0">
              <a:latin typeface="+mn-lt"/>
            </a:endParaRPr>
          </a:p>
        </p:txBody>
      </p:sp>
      <p:sp>
        <p:nvSpPr>
          <p:cNvPr id="200" name="Google Shape;200;p30"/>
          <p:cNvSpPr txBox="1">
            <a:spLocks noGrp="1"/>
          </p:cNvSpPr>
          <p:nvPr>
            <p:ph type="ctrTitle" idx="3"/>
          </p:nvPr>
        </p:nvSpPr>
        <p:spPr>
          <a:xfrm>
            <a:off x="5394230" y="2844722"/>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2"/>
                </a:solidFill>
              </a:rPr>
              <a:t>SUB TASK</a:t>
            </a:r>
            <a:endParaRPr dirty="0">
              <a:solidFill>
                <a:schemeClr val="accent2"/>
              </a:solidFill>
            </a:endParaRPr>
          </a:p>
        </p:txBody>
      </p:sp>
      <p:sp>
        <p:nvSpPr>
          <p:cNvPr id="228" name="Google Shape;228;p30"/>
          <p:cNvSpPr/>
          <p:nvPr/>
        </p:nvSpPr>
        <p:spPr>
          <a:xfrm>
            <a:off x="2447375" y="1972225"/>
            <a:ext cx="1610175"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sp>
      <p:sp>
        <p:nvSpPr>
          <p:cNvPr id="229" name="Google Shape;229;p30"/>
          <p:cNvSpPr/>
          <p:nvPr/>
        </p:nvSpPr>
        <p:spPr>
          <a:xfrm flipH="1">
            <a:off x="5093179" y="1972225"/>
            <a:ext cx="1597871" cy="705975"/>
          </a:xfrm>
          <a:custGeom>
            <a:avLst/>
            <a:gdLst/>
            <a:ahLst/>
            <a:cxnLst/>
            <a:rect l="l" t="t" r="r" b="b"/>
            <a:pathLst>
              <a:path w="65621" h="28239" extrusionOk="0">
                <a:moveTo>
                  <a:pt x="65621" y="0"/>
                </a:moveTo>
                <a:lnTo>
                  <a:pt x="0" y="0"/>
                </a:lnTo>
                <a:lnTo>
                  <a:pt x="0" y="28239"/>
                </a:ln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4"/>
        <p:cNvGrpSpPr/>
        <p:nvPr/>
      </p:nvGrpSpPr>
      <p:grpSpPr>
        <a:xfrm>
          <a:off x="0" y="0"/>
          <a:ext cx="0" cy="0"/>
          <a:chOff x="0" y="0"/>
          <a:chExt cx="0" cy="0"/>
        </a:xfrm>
      </p:grpSpPr>
      <p:sp>
        <p:nvSpPr>
          <p:cNvPr id="285" name="Google Shape;285;p33"/>
          <p:cNvSpPr txBox="1">
            <a:spLocks noGrp="1"/>
          </p:cNvSpPr>
          <p:nvPr>
            <p:ph type="ctrTitle" idx="6"/>
          </p:nvPr>
        </p:nvSpPr>
        <p:spPr>
          <a:xfrm>
            <a:off x="1218450" y="277175"/>
            <a:ext cx="6707100" cy="64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LITERATURE REVIEW</a:t>
            </a:r>
            <a:endParaRPr dirty="0"/>
          </a:p>
        </p:txBody>
      </p:sp>
      <p:sp>
        <p:nvSpPr>
          <p:cNvPr id="286" name="Google Shape;286;p33"/>
          <p:cNvSpPr txBox="1">
            <a:spLocks noGrp="1"/>
          </p:cNvSpPr>
          <p:nvPr>
            <p:ph type="subTitle" idx="1"/>
          </p:nvPr>
        </p:nvSpPr>
        <p:spPr>
          <a:xfrm>
            <a:off x="5954226" y="2345900"/>
            <a:ext cx="1727100" cy="963000"/>
          </a:xfrm>
          <a:prstGeom prst="rect">
            <a:avLst/>
          </a:prstGeom>
        </p:spPr>
        <p:txBody>
          <a:bodyPr spcFirstLastPara="1" wrap="square" lIns="91425" tIns="91425" rIns="91425" bIns="91425" anchor="t" anchorCtr="0">
            <a:noAutofit/>
          </a:bodyPr>
          <a:lstStyle/>
          <a:p>
            <a:pPr marL="0" lvl="0" indent="0" algn="r" rtl="0">
              <a:lnSpc>
                <a:spcPct val="115000"/>
              </a:lnSpc>
              <a:spcBef>
                <a:spcPts val="0"/>
              </a:spcBef>
              <a:spcAft>
                <a:spcPts val="0"/>
              </a:spcAft>
              <a:buClr>
                <a:schemeClr val="dk1"/>
              </a:buClr>
              <a:buSzPts val="1100"/>
              <a:buFont typeface="Arial"/>
              <a:buNone/>
            </a:pPr>
            <a:r>
              <a:rPr lang="en-US" dirty="0">
                <a:latin typeface="+mn-lt"/>
              </a:rPr>
              <a:t>Again, this is only a suggestion, feel free to use different slides if you want.</a:t>
            </a:r>
            <a:endParaRPr dirty="0">
              <a:latin typeface="+mn-lt"/>
            </a:endParaRPr>
          </a:p>
          <a:p>
            <a:pPr marL="0" lvl="0" indent="0" algn="r" rtl="0">
              <a:spcBef>
                <a:spcPts val="1600"/>
              </a:spcBef>
              <a:spcAft>
                <a:spcPts val="0"/>
              </a:spcAft>
              <a:buNone/>
            </a:pPr>
            <a:endParaRPr dirty="0">
              <a:latin typeface="+mn-lt"/>
            </a:endParaRPr>
          </a:p>
        </p:txBody>
      </p:sp>
      <p:sp>
        <p:nvSpPr>
          <p:cNvPr id="287" name="Google Shape;287;p33"/>
          <p:cNvSpPr txBox="1">
            <a:spLocks noGrp="1"/>
          </p:cNvSpPr>
          <p:nvPr>
            <p:ph type="ctrTitle"/>
          </p:nvPr>
        </p:nvSpPr>
        <p:spPr>
          <a:xfrm>
            <a:off x="6314226" y="3469750"/>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G. Rai and S. </a:t>
            </a:r>
            <a:r>
              <a:rPr lang="en-US" dirty="0" err="1"/>
              <a:t>Dennet</a:t>
            </a:r>
            <a:r>
              <a:rPr lang="en-US" dirty="0"/>
              <a:t> (2019)</a:t>
            </a:r>
            <a:endParaRPr dirty="0"/>
          </a:p>
        </p:txBody>
      </p:sp>
      <p:sp>
        <p:nvSpPr>
          <p:cNvPr id="288" name="Google Shape;288;p33"/>
          <p:cNvSpPr txBox="1">
            <a:spLocks noGrp="1"/>
          </p:cNvSpPr>
          <p:nvPr>
            <p:ph type="subTitle" idx="2"/>
          </p:nvPr>
        </p:nvSpPr>
        <p:spPr>
          <a:xfrm>
            <a:off x="3749952" y="2348475"/>
            <a:ext cx="1727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Cite the things in your references slide, if possible.</a:t>
            </a:r>
            <a:endParaRPr dirty="0">
              <a:latin typeface="+mn-lt"/>
            </a:endParaRPr>
          </a:p>
        </p:txBody>
      </p:sp>
      <p:sp>
        <p:nvSpPr>
          <p:cNvPr id="289" name="Google Shape;289;p33"/>
          <p:cNvSpPr txBox="1">
            <a:spLocks noGrp="1"/>
          </p:cNvSpPr>
          <p:nvPr>
            <p:ph type="ctrTitle" idx="3"/>
          </p:nvPr>
        </p:nvSpPr>
        <p:spPr>
          <a:xfrm>
            <a:off x="4110027"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J. Doe, (2001)</a:t>
            </a:r>
            <a:endParaRPr dirty="0"/>
          </a:p>
        </p:txBody>
      </p:sp>
      <p:sp>
        <p:nvSpPr>
          <p:cNvPr id="290" name="Google Shape;290;p33"/>
          <p:cNvSpPr txBox="1">
            <a:spLocks noGrp="1"/>
          </p:cNvSpPr>
          <p:nvPr>
            <p:ph type="subTitle" idx="4"/>
          </p:nvPr>
        </p:nvSpPr>
        <p:spPr>
          <a:xfrm>
            <a:off x="1462675" y="2345900"/>
            <a:ext cx="1829100" cy="963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Clr>
                <a:schemeClr val="dk1"/>
              </a:buClr>
              <a:buSzPts val="1100"/>
              <a:buFont typeface="Arial"/>
              <a:buNone/>
            </a:pPr>
            <a:r>
              <a:rPr lang="en-US" dirty="0">
                <a:latin typeface="+mn-lt"/>
              </a:rPr>
              <a:t>You can include the main idea in the literature that is relevant to your research here.</a:t>
            </a:r>
            <a:endParaRPr dirty="0">
              <a:latin typeface="+mn-lt"/>
            </a:endParaRPr>
          </a:p>
        </p:txBody>
      </p:sp>
      <p:sp>
        <p:nvSpPr>
          <p:cNvPr id="291" name="Google Shape;291;p33"/>
          <p:cNvSpPr txBox="1">
            <a:spLocks noGrp="1"/>
          </p:cNvSpPr>
          <p:nvPr>
            <p:ph type="ctrTitle" idx="5"/>
          </p:nvPr>
        </p:nvSpPr>
        <p:spPr>
          <a:xfrm>
            <a:off x="1924751" y="3350275"/>
            <a:ext cx="1367100" cy="38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US" dirty="0"/>
              <a:t>A. Author, (1986)</a:t>
            </a:r>
            <a:endParaRPr dirty="0"/>
          </a:p>
        </p:txBody>
      </p:sp>
      <p:sp>
        <p:nvSpPr>
          <p:cNvPr id="292" name="Google Shape;292;p33"/>
          <p:cNvSpPr txBox="1">
            <a:spLocks noGrp="1"/>
          </p:cNvSpPr>
          <p:nvPr>
            <p:ph type="ctrTitle" idx="3"/>
          </p:nvPr>
        </p:nvSpPr>
        <p:spPr>
          <a:xfrm>
            <a:off x="1462676" y="1800138"/>
            <a:ext cx="4794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1.</a:t>
            </a:r>
            <a:endParaRPr sz="3000">
              <a:solidFill>
                <a:schemeClr val="accent2"/>
              </a:solidFill>
            </a:endParaRPr>
          </a:p>
        </p:txBody>
      </p:sp>
      <p:sp>
        <p:nvSpPr>
          <p:cNvPr id="293" name="Google Shape;293;p33"/>
          <p:cNvSpPr txBox="1">
            <a:spLocks noGrp="1"/>
          </p:cNvSpPr>
          <p:nvPr>
            <p:ph type="ctrTitle" idx="3"/>
          </p:nvPr>
        </p:nvSpPr>
        <p:spPr>
          <a:xfrm>
            <a:off x="3749950" y="1800150"/>
            <a:ext cx="6513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2.</a:t>
            </a:r>
            <a:endParaRPr sz="3000">
              <a:solidFill>
                <a:schemeClr val="accent2"/>
              </a:solidFill>
            </a:endParaRPr>
          </a:p>
        </p:txBody>
      </p:sp>
      <p:sp>
        <p:nvSpPr>
          <p:cNvPr id="294" name="Google Shape;294;p33"/>
          <p:cNvSpPr txBox="1">
            <a:spLocks noGrp="1"/>
          </p:cNvSpPr>
          <p:nvPr>
            <p:ph type="ctrTitle" idx="3"/>
          </p:nvPr>
        </p:nvSpPr>
        <p:spPr>
          <a:xfrm>
            <a:off x="5878025" y="1800150"/>
            <a:ext cx="710100" cy="3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000">
                <a:solidFill>
                  <a:schemeClr val="accent2"/>
                </a:solidFill>
              </a:rPr>
              <a:t>3.</a:t>
            </a:r>
            <a:endParaRPr sz="3000">
              <a:solidFill>
                <a:schemeClr val="accent2"/>
              </a:solidFill>
            </a:endParaRPr>
          </a:p>
        </p:txBody>
      </p:sp>
      <p:cxnSp>
        <p:nvCxnSpPr>
          <p:cNvPr id="295" name="Google Shape;295;p33"/>
          <p:cNvCxnSpPr/>
          <p:nvPr/>
        </p:nvCxnSpPr>
        <p:spPr>
          <a:xfrm>
            <a:off x="1469475" y="2135150"/>
            <a:ext cx="1727100" cy="0"/>
          </a:xfrm>
          <a:prstGeom prst="straightConnector1">
            <a:avLst/>
          </a:prstGeom>
          <a:noFill/>
          <a:ln w="9525" cap="flat" cmpd="sng">
            <a:solidFill>
              <a:schemeClr val="dk1"/>
            </a:solidFill>
            <a:prstDash val="solid"/>
            <a:round/>
            <a:headEnd type="none" w="med" len="med"/>
            <a:tailEnd type="none" w="med" len="med"/>
          </a:ln>
        </p:spPr>
      </p:cxnSp>
      <p:cxnSp>
        <p:nvCxnSpPr>
          <p:cNvPr id="296" name="Google Shape;296;p33"/>
          <p:cNvCxnSpPr/>
          <p:nvPr/>
        </p:nvCxnSpPr>
        <p:spPr>
          <a:xfrm>
            <a:off x="3743576" y="2135150"/>
            <a:ext cx="1664700" cy="0"/>
          </a:xfrm>
          <a:prstGeom prst="straightConnector1">
            <a:avLst/>
          </a:prstGeom>
          <a:noFill/>
          <a:ln w="9525" cap="flat" cmpd="sng">
            <a:solidFill>
              <a:schemeClr val="dk1"/>
            </a:solidFill>
            <a:prstDash val="solid"/>
            <a:round/>
            <a:headEnd type="none" w="med" len="med"/>
            <a:tailEnd type="none" w="med" len="med"/>
          </a:ln>
        </p:spPr>
      </p:cxnSp>
      <p:cxnSp>
        <p:nvCxnSpPr>
          <p:cNvPr id="297" name="Google Shape;297;p33"/>
          <p:cNvCxnSpPr/>
          <p:nvPr/>
        </p:nvCxnSpPr>
        <p:spPr>
          <a:xfrm>
            <a:off x="5878025" y="2135150"/>
            <a:ext cx="16980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theme/theme1.xml><?xml version="1.0" encoding="utf-8"?>
<a:theme xmlns:a="http://schemas.openxmlformats.org/drawingml/2006/main" name="Microbiology Breakthrough by Slidesgo">
  <a:themeElements>
    <a:clrScheme name="Simple Light">
      <a:dk1>
        <a:srgbClr val="252525"/>
      </a:dk1>
      <a:lt1>
        <a:srgbClr val="FFFFFF"/>
      </a:lt1>
      <a:dk2>
        <a:srgbClr val="595959"/>
      </a:dk2>
      <a:lt2>
        <a:srgbClr val="EEEEEE"/>
      </a:lt2>
      <a:accent1>
        <a:srgbClr val="D24141"/>
      </a:accent1>
      <a:accent2>
        <a:srgbClr val="B42526"/>
      </a:accent2>
      <a:accent3>
        <a:srgbClr val="800909"/>
      </a:accent3>
      <a:accent4>
        <a:srgbClr val="4F0000"/>
      </a:accent4>
      <a:accent5>
        <a:srgbClr val="D9D9D9"/>
      </a:accent5>
      <a:accent6>
        <a:srgbClr val="CCCCCC"/>
      </a:accent6>
      <a:hlink>
        <a:srgbClr val="99999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294</TotalTime>
  <Words>1647</Words>
  <Application>Microsoft Office PowerPoint</Application>
  <PresentationFormat>On-screen Show (16:9)</PresentationFormat>
  <Paragraphs>239</Paragraphs>
  <Slides>34</Slides>
  <Notes>32</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34</vt:i4>
      </vt:variant>
    </vt:vector>
  </HeadingPairs>
  <TitlesOfParts>
    <vt:vector size="48" baseType="lpstr">
      <vt:lpstr>Arial Nova</vt:lpstr>
      <vt:lpstr>Raleway Thin</vt:lpstr>
      <vt:lpstr>Fira Sans Condensed</vt:lpstr>
      <vt:lpstr>Proxima Nova</vt:lpstr>
      <vt:lpstr>Arial</vt:lpstr>
      <vt:lpstr>Raleway</vt:lpstr>
      <vt:lpstr>Roboto Condensed Light</vt:lpstr>
      <vt:lpstr>Squada One</vt:lpstr>
      <vt:lpstr>Cambria Math</vt:lpstr>
      <vt:lpstr>Muli</vt:lpstr>
      <vt:lpstr>Proxima Nova Semibold</vt:lpstr>
      <vt:lpstr>Fira Sans Extra Condensed Medium</vt:lpstr>
      <vt:lpstr>Microbiology Breakthrough by Slidesgo</vt:lpstr>
      <vt:lpstr>SlidesGo Final Pages</vt:lpstr>
      <vt:lpstr>PRESENTATION PREPARATION GUIDELINES</vt:lpstr>
      <vt:lpstr>CONTENTS OF THIS TEMPLATE</vt:lpstr>
      <vt:lpstr>GUIDELINES ONCE MORE</vt:lpstr>
      <vt:lpstr>CONTENTS</vt:lpstr>
      <vt:lpstr>INTRODUCTION</vt:lpstr>
      <vt:lpstr>INTRODUCTION</vt:lpstr>
      <vt:lpstr>BACKGROUND</vt:lpstr>
      <vt:lpstr>RESEARCH OBJECTIVES</vt:lpstr>
      <vt:lpstr>LITERATURE REVIEW</vt:lpstr>
      <vt:lpstr>METHODOLOGY</vt:lpstr>
      <vt:lpstr>METHODOLOGY</vt:lpstr>
      <vt:lpstr>FACTORS TO CONSIDER</vt:lpstr>
      <vt:lpstr>RESEARCH TIMELINE</vt:lpstr>
      <vt:lpstr>SUMMARY SLIDE</vt:lpstr>
      <vt:lpstr>GRAPH WITH TEXT</vt:lpstr>
      <vt:lpstr>COMPARISON TABLE</vt:lpstr>
      <vt:lpstr>CONCLUSIONS</vt:lpstr>
      <vt:lpstr>CONCLUSIONS</vt:lpstr>
      <vt:lpstr>REFERENCES</vt:lpstr>
      <vt:lpstr>PowerPoint Presentation</vt:lpstr>
      <vt:lpstr>PowerPoint Presentation</vt:lpstr>
      <vt:lpstr>THIS IS ANOTHER TYPE OF SECTION BREAK</vt:lpstr>
      <vt:lpstr>Fonts &amp; colors used</vt:lpstr>
      <vt:lpstr>Use our editable graphic resources...</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SUCCESS RATE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PREPARATION GUIDELINES</dc:title>
  <dc:creator>Ashwini</dc:creator>
  <cp:lastModifiedBy>Reviewer</cp:lastModifiedBy>
  <cp:revision>32</cp:revision>
  <dcterms:modified xsi:type="dcterms:W3CDTF">2020-10-27T11:05:49Z</dcterms:modified>
</cp:coreProperties>
</file>